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theme/theme3.xml" ContentType="application/vnd.openxmlformats-officedocument.theme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8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comments/modernComment_11C_0.xml" ContentType="application/vnd.ms-powerpoint.comments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35" r:id="rId1"/>
    <p:sldMasterId id="2147483736" r:id="rId2"/>
    <p:sldMasterId id="2147483737" r:id="rId3"/>
    <p:sldMasterId id="2147483738" r:id="rId4"/>
  </p:sldMasterIdLst>
  <p:notesMasterIdLst>
    <p:notesMasterId r:id="rId46"/>
  </p:notesMasterIdLst>
  <p:sldIdLst>
    <p:sldId id="256" r:id="rId5"/>
    <p:sldId id="257" r:id="rId6"/>
    <p:sldId id="291" r:id="rId7"/>
    <p:sldId id="258" r:id="rId8"/>
    <p:sldId id="259" r:id="rId9"/>
    <p:sldId id="260" r:id="rId10"/>
    <p:sldId id="261" r:id="rId11"/>
    <p:sldId id="262" r:id="rId12"/>
    <p:sldId id="293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94" r:id="rId27"/>
    <p:sldId id="295" r:id="rId28"/>
    <p:sldId id="276" r:id="rId29"/>
    <p:sldId id="277" r:id="rId30"/>
    <p:sldId id="296" r:id="rId31"/>
    <p:sldId id="297" r:id="rId32"/>
    <p:sldId id="298" r:id="rId33"/>
    <p:sldId id="299" r:id="rId34"/>
    <p:sldId id="280" r:id="rId35"/>
    <p:sldId id="281" r:id="rId36"/>
    <p:sldId id="282" r:id="rId37"/>
    <p:sldId id="283" r:id="rId38"/>
    <p:sldId id="284" r:id="rId39"/>
    <p:sldId id="285" r:id="rId40"/>
    <p:sldId id="286" r:id="rId41"/>
    <p:sldId id="287" r:id="rId42"/>
    <p:sldId id="288" r:id="rId43"/>
    <p:sldId id="289" r:id="rId44"/>
    <p:sldId id="290" r:id="rId45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47"/>
      <p:bold r:id="rId48"/>
      <p:italic r:id="rId49"/>
      <p:boldItalic r:id="rId50"/>
    </p:embeddedFont>
    <p:embeddedFont>
      <p:font typeface="Google Sans" pitchFamily="2" charset="0"/>
      <p:regular r:id="rId51"/>
      <p:bold r:id="rId52"/>
      <p:italic r:id="rId53"/>
      <p:boldItalic r:id="rId54"/>
    </p:embeddedFont>
    <p:embeddedFont>
      <p:font typeface="Google Sans Medium" pitchFamily="2" charset="0"/>
      <p:regular r:id="rId55"/>
      <p:bold r:id="rId56"/>
      <p:italic r:id="rId57"/>
      <p:boldItalic r:id="rId58"/>
    </p:embeddedFont>
    <p:embeddedFont>
      <p:font typeface="Open Sans" panose="020B0606030504020204" pitchFamily="34" charset="0"/>
      <p:regular r:id="rId59"/>
      <p:bold r:id="rId60"/>
      <p:italic r:id="rId61"/>
      <p:boldItalic r:id="rId62"/>
    </p:embeddedFont>
    <p:embeddedFont>
      <p:font typeface="Open Sans SemiBold" panose="020F0502020204030204" pitchFamily="34" charset="0"/>
      <p:regular r:id="rId63"/>
      <p:bold r:id="rId64"/>
      <p:italic r:id="rId65"/>
      <p:boldItalic r:id="rId6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80551597-7C12-50DA-B989-304E9D786270}" name="Finiletti Simone" initials="FS" userId="S::simone.finiletti@supsi.ch::b4f8c8f3-270e-40dc-8151-833f82c2cdfe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453"/>
    <p:restoredTop sz="94581"/>
  </p:normalViewPr>
  <p:slideViewPr>
    <p:cSldViewPr snapToGrid="0">
      <p:cViewPr varScale="1">
        <p:scale>
          <a:sx n="265" d="100"/>
          <a:sy n="265" d="100"/>
        </p:scale>
        <p:origin x="744" y="192"/>
      </p:cViewPr>
      <p:guideLst>
        <p:guide orient="horz" pos="1620"/>
        <p:guide pos="2880"/>
      </p:guideLst>
    </p:cSldViewPr>
  </p:slideViewPr>
  <p:notesTextViewPr>
    <p:cViewPr>
      <p:scale>
        <a:sx n="33" d="100"/>
        <a:sy n="33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font" Target="fonts/font1.fntdata"/><Relationship Id="rId63" Type="http://schemas.openxmlformats.org/officeDocument/2006/relationships/font" Target="fonts/font17.fntdata"/><Relationship Id="rId68" Type="http://schemas.openxmlformats.org/officeDocument/2006/relationships/viewProps" Target="viewProps.xml"/><Relationship Id="rId7" Type="http://schemas.openxmlformats.org/officeDocument/2006/relationships/slide" Target="slides/slide3.xml"/><Relationship Id="rId71" Type="http://schemas.microsoft.com/office/2018/10/relationships/authors" Target="author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font" Target="fonts/font7.fntdata"/><Relationship Id="rId58" Type="http://schemas.openxmlformats.org/officeDocument/2006/relationships/font" Target="fonts/font12.fntdata"/><Relationship Id="rId66" Type="http://schemas.openxmlformats.org/officeDocument/2006/relationships/font" Target="fonts/font20.fntdata"/><Relationship Id="rId5" Type="http://schemas.openxmlformats.org/officeDocument/2006/relationships/slide" Target="slides/slide1.xml"/><Relationship Id="rId61" Type="http://schemas.openxmlformats.org/officeDocument/2006/relationships/font" Target="fonts/font15.fntdata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font" Target="fonts/font2.fntdata"/><Relationship Id="rId56" Type="http://schemas.openxmlformats.org/officeDocument/2006/relationships/font" Target="fonts/font10.fntdata"/><Relationship Id="rId64" Type="http://schemas.openxmlformats.org/officeDocument/2006/relationships/font" Target="fonts/font18.fntdata"/><Relationship Id="rId69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font" Target="fonts/font5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notesMaster" Target="notesMasters/notesMaster1.xml"/><Relationship Id="rId59" Type="http://schemas.openxmlformats.org/officeDocument/2006/relationships/font" Target="fonts/font13.fntdata"/><Relationship Id="rId67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font" Target="fonts/font8.fntdata"/><Relationship Id="rId62" Type="http://schemas.openxmlformats.org/officeDocument/2006/relationships/font" Target="fonts/font16.fntdata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font" Target="fonts/font3.fntdata"/><Relationship Id="rId57" Type="http://schemas.openxmlformats.org/officeDocument/2006/relationships/font" Target="fonts/font11.fntdata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font" Target="fonts/font6.fntdata"/><Relationship Id="rId60" Type="http://schemas.openxmlformats.org/officeDocument/2006/relationships/font" Target="fonts/font14.fntdata"/><Relationship Id="rId65" Type="http://schemas.openxmlformats.org/officeDocument/2006/relationships/font" Target="fonts/font19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font" Target="fonts/font4.fntdata"/><Relationship Id="rId55" Type="http://schemas.openxmlformats.org/officeDocument/2006/relationships/font" Target="fonts/font9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Foglio_di_lavoro_di_Microsoft_Excel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Foglio_di_lavoro_di_Microsoft_Excel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spc="0" normalizeH="0" baseline="0">
                <a:solidFill>
                  <a:schemeClr val="dk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pPr>
            <a:r>
              <a:rPr lang="en-US"/>
              <a:t>Easy to reach repo?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spc="0" normalizeH="0" baseline="0">
              <a:solidFill>
                <a:schemeClr val="dk1">
                  <a:lumMod val="50000"/>
                  <a:lumOff val="50000"/>
                </a:schemeClr>
              </a:solidFill>
              <a:latin typeface="+mj-lt"/>
              <a:ea typeface="+mj-ea"/>
              <a:cs typeface="+mj-cs"/>
            </a:defRPr>
          </a:pPr>
          <a:endParaRPr lang="it-IT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Foglio1!$B$1</c:f>
              <c:strCache>
                <c:ptCount val="1"/>
                <c:pt idx="0">
                  <c:v>Reaching Repo Overview</c:v>
                </c:pt>
              </c:strCache>
            </c:strRef>
          </c:tx>
          <c:dPt>
            <c:idx val="0"/>
            <c:bubble3D val="0"/>
            <c:spPr>
              <a:gradFill>
                <a:gsLst>
                  <a:gs pos="100000">
                    <a:schemeClr val="accent1">
                      <a:lumMod val="60000"/>
                      <a:lumOff val="40000"/>
                    </a:schemeClr>
                  </a:gs>
                  <a:gs pos="0">
                    <a:schemeClr val="accent1"/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4A5F-A043-BE78-27D7A1A68D6D}"/>
              </c:ext>
            </c:extLst>
          </c:dPt>
          <c:dPt>
            <c:idx val="1"/>
            <c:bubble3D val="0"/>
            <c:spPr>
              <a:gradFill>
                <a:gsLst>
                  <a:gs pos="100000">
                    <a:schemeClr val="accent2">
                      <a:lumMod val="60000"/>
                      <a:lumOff val="40000"/>
                    </a:schemeClr>
                  </a:gs>
                  <a:gs pos="0">
                    <a:schemeClr val="accent2"/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4A5F-A043-BE78-27D7A1A68D6D}"/>
              </c:ext>
            </c:extLst>
          </c:dPt>
          <c:dPt>
            <c:idx val="2"/>
            <c:bubble3D val="0"/>
            <c:spPr>
              <a:gradFill>
                <a:gsLst>
                  <a:gs pos="100000">
                    <a:schemeClr val="accent3">
                      <a:lumMod val="60000"/>
                      <a:lumOff val="40000"/>
                    </a:schemeClr>
                  </a:gs>
                  <a:gs pos="0">
                    <a:schemeClr val="accent3"/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610D-4D44-BA2F-C1AC093F720F}"/>
              </c:ext>
            </c:extLst>
          </c:dPt>
          <c:dLbls>
            <c:dLbl>
              <c:idx val="1"/>
              <c:layout>
                <c:manualLayout>
                  <c:x val="0.12469397931885047"/>
                  <c:y val="-0.11723097112860902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4A5F-A043-BE78-27D7A1A68D6D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ctr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dk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Foglio1!$A$2:$A$4</c:f>
              <c:strCache>
                <c:ptCount val="3"/>
                <c:pt idx="0">
                  <c:v>Yes</c:v>
                </c:pt>
                <c:pt idx="1">
                  <c:v>No</c:v>
                </c:pt>
                <c:pt idx="2">
                  <c:v>Almost</c:v>
                </c:pt>
              </c:strCache>
            </c:strRef>
          </c:cat>
          <c:val>
            <c:numRef>
              <c:f>Foglio1!$B$2:$B$4</c:f>
              <c:numCache>
                <c:formatCode>General</c:formatCode>
                <c:ptCount val="3"/>
                <c:pt idx="0">
                  <c:v>3</c:v>
                </c:pt>
                <c:pt idx="1">
                  <c:v>1</c:v>
                </c:pt>
                <c:pt idx="2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A5F-A043-BE78-27D7A1A68D6D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overlay val="0"/>
      <c:spPr>
        <a:solidFill>
          <a:schemeClr val="lt1">
            <a:alpha val="50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pattFill prst="dkDnDiag">
      <a:fgClr>
        <a:schemeClr val="lt1"/>
      </a:fgClr>
      <a:bgClr>
        <a:schemeClr val="dk1">
          <a:lumMod val="10000"/>
          <a:lumOff val="90000"/>
        </a:schemeClr>
      </a:bgClr>
    </a:patt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spc="0" normalizeH="0" baseline="0">
                <a:solidFill>
                  <a:schemeClr val="dk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pPr>
            <a:r>
              <a:rPr lang="en-US" dirty="0"/>
              <a:t>Easy</a:t>
            </a:r>
            <a:r>
              <a:rPr lang="en-US" baseline="0" dirty="0"/>
              <a:t> for new users?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spc="0" normalizeH="0" baseline="0">
              <a:solidFill>
                <a:schemeClr val="dk1">
                  <a:lumMod val="50000"/>
                  <a:lumOff val="50000"/>
                </a:schemeClr>
              </a:solidFill>
              <a:latin typeface="+mj-lt"/>
              <a:ea typeface="+mj-ea"/>
              <a:cs typeface="+mj-cs"/>
            </a:defRPr>
          </a:pPr>
          <a:endParaRPr lang="it-IT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Foglio1!$B$1</c:f>
              <c:strCache>
                <c:ptCount val="1"/>
                <c:pt idx="0">
                  <c:v>Easy for new users?</c:v>
                </c:pt>
              </c:strCache>
            </c:strRef>
          </c:tx>
          <c:dPt>
            <c:idx val="0"/>
            <c:bubble3D val="0"/>
            <c:spPr>
              <a:gradFill>
                <a:gsLst>
                  <a:gs pos="100000">
                    <a:schemeClr val="accent1">
                      <a:lumMod val="60000"/>
                      <a:lumOff val="40000"/>
                    </a:schemeClr>
                  </a:gs>
                  <a:gs pos="0">
                    <a:schemeClr val="accent1"/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4A5F-A043-BE78-27D7A1A68D6D}"/>
              </c:ext>
            </c:extLst>
          </c:dPt>
          <c:dPt>
            <c:idx val="1"/>
            <c:bubble3D val="0"/>
            <c:spPr>
              <a:gradFill>
                <a:gsLst>
                  <a:gs pos="100000">
                    <a:schemeClr val="accent2">
                      <a:lumMod val="60000"/>
                      <a:lumOff val="40000"/>
                    </a:schemeClr>
                  </a:gs>
                  <a:gs pos="0">
                    <a:schemeClr val="accent2"/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4A5F-A043-BE78-27D7A1A68D6D}"/>
              </c:ext>
            </c:extLst>
          </c:dPt>
          <c:dPt>
            <c:idx val="2"/>
            <c:bubble3D val="0"/>
            <c:spPr>
              <a:gradFill>
                <a:gsLst>
                  <a:gs pos="100000">
                    <a:schemeClr val="accent3">
                      <a:lumMod val="60000"/>
                      <a:lumOff val="40000"/>
                    </a:schemeClr>
                  </a:gs>
                  <a:gs pos="0">
                    <a:schemeClr val="accent3"/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E670-614A-B8F4-C8A05B9405D0}"/>
              </c:ext>
            </c:extLst>
          </c:dPt>
          <c:dLbls>
            <c:dLbl>
              <c:idx val="0"/>
              <c:layout>
                <c:manualLayout>
                  <c:x val="-0.12723154908031351"/>
                  <c:y val="0.21412992513842272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4A5F-A043-BE78-27D7A1A68D6D}"/>
                </c:ext>
              </c:extLst>
            </c:dLbl>
            <c:dLbl>
              <c:idx val="1"/>
              <c:layout>
                <c:manualLayout>
                  <c:x val="6.399356092017694E-3"/>
                  <c:y val="-9.2141049010362769E-2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4A5F-A043-BE78-27D7A1A68D6D}"/>
                </c:ext>
              </c:extLst>
            </c:dLbl>
            <c:dLbl>
              <c:idx val="2"/>
              <c:layout>
                <c:manualLayout>
                  <c:x val="0.14615209915262431"/>
                  <c:y val="0.21412992513842272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E670-614A-B8F4-C8A05B9405D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ctr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dk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Foglio1!$A$2:$A$4</c:f>
              <c:strCache>
                <c:ptCount val="3"/>
                <c:pt idx="0">
                  <c:v>Yes</c:v>
                </c:pt>
                <c:pt idx="1">
                  <c:v>No</c:v>
                </c:pt>
                <c:pt idx="2">
                  <c:v>Almost</c:v>
                </c:pt>
              </c:strCache>
            </c:strRef>
          </c:cat>
          <c:val>
            <c:numRef>
              <c:f>Foglio1!$B$2:$B$4</c:f>
              <c:numCache>
                <c:formatCode>General</c:formatCode>
                <c:ptCount val="3"/>
                <c:pt idx="0">
                  <c:v>1</c:v>
                </c:pt>
                <c:pt idx="1">
                  <c:v>4</c:v>
                </c:pt>
                <c:pt idx="2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A5F-A043-BE78-27D7A1A68D6D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overlay val="0"/>
      <c:spPr>
        <a:solidFill>
          <a:schemeClr val="lt1">
            <a:alpha val="50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pattFill prst="dkDnDiag">
      <a:fgClr>
        <a:schemeClr val="lt1"/>
      </a:fgClr>
      <a:bgClr>
        <a:schemeClr val="dk1">
          <a:lumMod val="10000"/>
          <a:lumOff val="90000"/>
        </a:schemeClr>
      </a:bgClr>
    </a:patt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6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 cap="none" spc="0" normalizeH="0" baseline="0"/>
  </cs:categoryAxis>
  <cs:chartArea>
    <cs:lnRef idx="0"/>
    <cs:fillRef idx="0"/>
    <cs:effectRef idx="0"/>
    <cs:fontRef idx="minor">
      <a:schemeClr val="dk1"/>
    </cs:fontRef>
    <cs:spPr>
      <a:pattFill prst="dkDnDiag">
        <a:fgClr>
          <a:schemeClr val="lt1"/>
        </a:fgClr>
        <a:bgClr>
          <a:schemeClr val="dk1">
            <a:lumMod val="10000"/>
            <a:lumOff val="90000"/>
          </a:schemeClr>
        </a:bgClr>
      </a:patt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5000"/>
        </a:schemeClr>
      </a:solidFill>
      <a:ln w="9525"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gradFill>
        <a:gsLst>
          <a:gs pos="100000">
            <a:schemeClr val="phClr">
              <a:lumMod val="60000"/>
              <a:lumOff val="40000"/>
            </a:schemeClr>
          </a:gs>
          <a:gs pos="0">
            <a:schemeClr val="phClr"/>
          </a:gs>
        </a:gsLst>
        <a:lin ang="5400000" scaled="0"/>
      </a:gradFill>
      <a:ln w="19050">
        <a:solidFill>
          <a:schemeClr val="lt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gradFill>
        <a:gsLst>
          <a:gs pos="100000">
            <a:schemeClr val="phClr">
              <a:lumMod val="60000"/>
              <a:lumOff val="40000"/>
            </a:schemeClr>
          </a:gs>
          <a:gs pos="0">
            <a:schemeClr val="phClr"/>
          </a:gs>
        </a:gsLst>
        <a:lin ang="5400000" scaled="0"/>
      </a:gradFill>
      <a:ln w="508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lt1"/>
      </a:solidFill>
      <a:ln w="1587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064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50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dk1">
        <a:lumMod val="50000"/>
        <a:lumOff val="50000"/>
      </a:schemeClr>
    </cs:fontRef>
    <cs:defRPr sz="2128" b="1" kern="1200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56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 cap="none" spc="0" normalizeH="0" baseline="0"/>
  </cs:categoryAxis>
  <cs:chartArea>
    <cs:lnRef idx="0"/>
    <cs:fillRef idx="0"/>
    <cs:effectRef idx="0"/>
    <cs:fontRef idx="minor">
      <a:schemeClr val="dk1"/>
    </cs:fontRef>
    <cs:spPr>
      <a:pattFill prst="dkDnDiag">
        <a:fgClr>
          <a:schemeClr val="lt1"/>
        </a:fgClr>
        <a:bgClr>
          <a:schemeClr val="dk1">
            <a:lumMod val="10000"/>
            <a:lumOff val="90000"/>
          </a:schemeClr>
        </a:bgClr>
      </a:patt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5000"/>
        </a:schemeClr>
      </a:solidFill>
      <a:ln w="9525"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gradFill>
        <a:gsLst>
          <a:gs pos="100000">
            <a:schemeClr val="phClr">
              <a:lumMod val="60000"/>
              <a:lumOff val="40000"/>
            </a:schemeClr>
          </a:gs>
          <a:gs pos="0">
            <a:schemeClr val="phClr"/>
          </a:gs>
        </a:gsLst>
        <a:lin ang="5400000" scaled="0"/>
      </a:gradFill>
      <a:ln w="19050">
        <a:solidFill>
          <a:schemeClr val="lt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gradFill>
        <a:gsLst>
          <a:gs pos="100000">
            <a:schemeClr val="phClr">
              <a:lumMod val="60000"/>
              <a:lumOff val="40000"/>
            </a:schemeClr>
          </a:gs>
          <a:gs pos="0">
            <a:schemeClr val="phClr"/>
          </a:gs>
        </a:gsLst>
        <a:lin ang="5400000" scaled="0"/>
      </a:gradFill>
      <a:ln w="508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lt1"/>
      </a:solidFill>
      <a:ln w="1587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064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50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dk1">
        <a:lumMod val="50000"/>
        <a:lumOff val="50000"/>
      </a:schemeClr>
    </cs:fontRef>
    <cs:defRPr sz="2128" b="1" kern="1200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omments/modernComment_11C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507C66F4-9606-7F41-9E73-2F38D4EE116B}" authorId="{80551597-7C12-50DA-B989-304E9D786270}" created="2022-12-22T12:34:30.733">
    <pc:sldMkLst xmlns:pc="http://schemas.microsoft.com/office/powerpoint/2013/main/command">
      <pc:docMk/>
      <pc:sldMk cId="0" sldId="284"/>
    </pc:sldMkLst>
    <p188:txBody>
      <a:bodyPr/>
      <a:lstStyle/>
      <a:p>
        <a:r>
          <a:rPr lang="en-US"/>
          <a:t>I mockup e il prototipo ad alta fedeltà sono la stessa cosa nel nostro caso dato che abbiamo direttamente scritto il codice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6" name="Google Shape;37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1851c4484f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4" name="Google Shape;454;g1851c4484f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1851c4484f8_0_7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1" name="Google Shape;461;g1851c4484f8_0_7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1851c4484f8_0_4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1851c4484f8_0_4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1851c4484f8_0_8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5" name="Google Shape;485;g1851c4484f8_0_8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1851c4484f8_0_8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1851c4484f8_0_8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1851c4484f8_0_8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9" name="Google Shape;509;g1851c4484f8_0_8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1851c4484f8_0_8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1851c4484f8_0_8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3" name="Google Shape;533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41" name="Google Shape;541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8" name="Google Shape;558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3" name="Google Shape;38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5" name="Google Shape;565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18659cd421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3" name="Google Shape;573;g18659cd421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18659cd421f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1" name="Google Shape;581;g18659cd421f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084894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18659cd421f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1" name="Google Shape;581;g18659cd421f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832420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18659cd421f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1" name="Google Shape;581;g18659cd421f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9" name="Google Shape;589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9" name="Google Shape;589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695070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9" name="Google Shape;589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5958346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9" name="Google Shape;589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268510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9" name="Google Shape;589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14077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6" name="Google Shape;39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21" name="Google Shape;621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35" name="Google Shape;635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18659cd421f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41" name="Google Shape;641;g18659cd421f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5" name="Google Shape;655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8" name="Google Shape;668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81" name="Google Shape;681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4" name="Google Shape;694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2" name="Google Shape;702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9" name="Google Shape;709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24" name="Google Shape;724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7" name="Google Shape;407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38" name="Google Shape;738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4" name="Google Shape;414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1851c4484f8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3" name="Google Shape;423;g1851c4484f8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1851c4484f8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0" name="Google Shape;440;g1851c4484f8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1851c4484f8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0" name="Google Shape;440;g1851c4484f8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74481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1851c4484f8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8" name="Google Shape;448;g1851c4484f8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2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5" name="Google Shape;45;p12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6" name="Google Shape;46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9" name="Google Shape;49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52;p14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53" name="Google Shape;53;p14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4" name="Google Shape;54;p14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5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58" name="Google Shape;58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6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1" name="Google Shape;61;p1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2" name="Google Shape;62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d 2">
  <p:cSld name="BLANK_1_2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  <p:sp>
        <p:nvSpPr>
          <p:cNvPr id="65" name="Google Shape;65;p17"/>
          <p:cNvSpPr/>
          <p:nvPr/>
        </p:nvSpPr>
        <p:spPr>
          <a:xfrm>
            <a:off x="0" y="329125"/>
            <a:ext cx="69300" cy="4485300"/>
          </a:xfrm>
          <a:prstGeom prst="rect">
            <a:avLst/>
          </a:prstGeom>
          <a:solidFill>
            <a:srgbClr val="EA433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Yellow 2">
  <p:cSld name="BLANK_1_2_1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  <p:sp>
        <p:nvSpPr>
          <p:cNvPr id="68" name="Google Shape;68;p18"/>
          <p:cNvSpPr/>
          <p:nvPr/>
        </p:nvSpPr>
        <p:spPr>
          <a:xfrm>
            <a:off x="0" y="329125"/>
            <a:ext cx="69300" cy="4485300"/>
          </a:xfrm>
          <a:prstGeom prst="rect">
            <a:avLst/>
          </a:prstGeom>
          <a:solidFill>
            <a:srgbClr val="FBBC0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reen 2">
  <p:cSld name="BLANK_1_2_1_1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  <p:sp>
        <p:nvSpPr>
          <p:cNvPr id="71" name="Google Shape;71;p19"/>
          <p:cNvSpPr/>
          <p:nvPr/>
        </p:nvSpPr>
        <p:spPr>
          <a:xfrm>
            <a:off x="0" y="329125"/>
            <a:ext cx="69300" cy="4485300"/>
          </a:xfrm>
          <a:prstGeom prst="rect">
            <a:avLst/>
          </a:prstGeom>
          <a:solidFill>
            <a:srgbClr val="34A85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ue" type="blank">
  <p:cSld name="BLANK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1"/>
          <p:cNvSpPr/>
          <p:nvPr/>
        </p:nvSpPr>
        <p:spPr>
          <a:xfrm>
            <a:off x="0" y="329125"/>
            <a:ext cx="69300" cy="753000"/>
          </a:xfrm>
          <a:prstGeom prst="rect">
            <a:avLst/>
          </a:prstGeom>
          <a:solidFill>
            <a:srgbClr val="4285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ue" type="blank">
  <p:cSld name="BLANK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  <p:sp>
        <p:nvSpPr>
          <p:cNvPr id="15" name="Google Shape;15;p3"/>
          <p:cNvSpPr/>
          <p:nvPr/>
        </p:nvSpPr>
        <p:spPr>
          <a:xfrm>
            <a:off x="0" y="329125"/>
            <a:ext cx="69300" cy="753000"/>
          </a:xfrm>
          <a:prstGeom prst="rect">
            <a:avLst/>
          </a:prstGeom>
          <a:solidFill>
            <a:srgbClr val="4285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80" name="Google Shape;80;p2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83" name="Google Shape;83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2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7" name="Google Shape;87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2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91" name="Google Shape;91;p2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92" name="Google Shape;92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8" name="Google Shape;98;p2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99" name="Google Shape;99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02" name="Google Shape;102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2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06" name="Google Shape;106;p2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07" name="Google Shape;107;p2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8" name="Google Shape;108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3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111" name="Google Shape;111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14" name="Google Shape;114;p3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15" name="Google Shape;115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d">
  <p:cSld name="BLANK_1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  <p:sp>
        <p:nvSpPr>
          <p:cNvPr id="18" name="Google Shape;18;p4"/>
          <p:cNvSpPr/>
          <p:nvPr/>
        </p:nvSpPr>
        <p:spPr>
          <a:xfrm>
            <a:off x="0" y="329125"/>
            <a:ext cx="69300" cy="753000"/>
          </a:xfrm>
          <a:prstGeom prst="rect">
            <a:avLst/>
          </a:prstGeom>
          <a:solidFill>
            <a:srgbClr val="EA433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d">
  <p:cSld name="BLANK_1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32"/>
          <p:cNvSpPr/>
          <p:nvPr/>
        </p:nvSpPr>
        <p:spPr>
          <a:xfrm>
            <a:off x="0" y="329125"/>
            <a:ext cx="69300" cy="753000"/>
          </a:xfrm>
          <a:prstGeom prst="rect">
            <a:avLst/>
          </a:prstGeom>
          <a:solidFill>
            <a:srgbClr val="EA433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8" name="Google Shape;118;p3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421700" y="4841325"/>
            <a:ext cx="464875" cy="15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d 2">
  <p:cSld name="BLANK_1_2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33"/>
          <p:cNvSpPr/>
          <p:nvPr/>
        </p:nvSpPr>
        <p:spPr>
          <a:xfrm>
            <a:off x="0" y="329125"/>
            <a:ext cx="69300" cy="4485300"/>
          </a:xfrm>
          <a:prstGeom prst="rect">
            <a:avLst/>
          </a:prstGeom>
          <a:solidFill>
            <a:srgbClr val="EA433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1" name="Google Shape;121;p3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421700" y="4841325"/>
            <a:ext cx="464875" cy="15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Yellow 2">
  <p:cSld name="BLANK_1_2_1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34"/>
          <p:cNvSpPr/>
          <p:nvPr/>
        </p:nvSpPr>
        <p:spPr>
          <a:xfrm>
            <a:off x="0" y="329125"/>
            <a:ext cx="69300" cy="4485300"/>
          </a:xfrm>
          <a:prstGeom prst="rect">
            <a:avLst/>
          </a:prstGeom>
          <a:solidFill>
            <a:srgbClr val="FBBC0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4" name="Google Shape;124;p3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421700" y="4841325"/>
            <a:ext cx="464875" cy="15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reen 2">
  <p:cSld name="BLANK_1_2_1_1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5"/>
          <p:cNvSpPr/>
          <p:nvPr/>
        </p:nvSpPr>
        <p:spPr>
          <a:xfrm>
            <a:off x="0" y="329125"/>
            <a:ext cx="69300" cy="4485300"/>
          </a:xfrm>
          <a:prstGeom prst="rect">
            <a:avLst/>
          </a:prstGeom>
          <a:solidFill>
            <a:srgbClr val="34A85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7" name="Google Shape;127;p3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421700" y="4841325"/>
            <a:ext cx="464875" cy="15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Yellow">
  <p:cSld name="BLANK_1_1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36"/>
          <p:cNvSpPr/>
          <p:nvPr/>
        </p:nvSpPr>
        <p:spPr>
          <a:xfrm>
            <a:off x="0" y="329125"/>
            <a:ext cx="69300" cy="753000"/>
          </a:xfrm>
          <a:prstGeom prst="rect">
            <a:avLst/>
          </a:prstGeom>
          <a:solidFill>
            <a:srgbClr val="F299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0" name="Google Shape;130;p3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421700" y="4841325"/>
            <a:ext cx="464875" cy="15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reen">
  <p:cSld name="BLANK_1_1_1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7"/>
          <p:cNvSpPr/>
          <p:nvPr/>
        </p:nvSpPr>
        <p:spPr>
          <a:xfrm>
            <a:off x="0" y="329125"/>
            <a:ext cx="69300" cy="753000"/>
          </a:xfrm>
          <a:prstGeom prst="rect">
            <a:avLst/>
          </a:prstGeom>
          <a:solidFill>
            <a:srgbClr val="34A85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3" name="Google Shape;133;p3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421700" y="4841325"/>
            <a:ext cx="464875" cy="15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ray">
  <p:cSld name="BLANK_1_1_1_1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8"/>
          <p:cNvSpPr/>
          <p:nvPr/>
        </p:nvSpPr>
        <p:spPr>
          <a:xfrm>
            <a:off x="0" y="329125"/>
            <a:ext cx="69300" cy="753000"/>
          </a:xfrm>
          <a:prstGeom prst="rect">
            <a:avLst/>
          </a:prstGeom>
          <a:solidFill>
            <a:srgbClr val="9AA0A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6" name="Google Shape;136;p3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421700" y="4841325"/>
            <a:ext cx="464875" cy="15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3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421700" y="4841325"/>
            <a:ext cx="464875" cy="15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- Illustration">
  <p:cSld name="CUSTOM_7_1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41"/>
          <p:cNvPicPr preferRelativeResize="0"/>
          <p:nvPr/>
        </p:nvPicPr>
        <p:blipFill rotWithShape="1">
          <a:blip r:embed="rId2">
            <a:alphaModFix/>
          </a:blip>
          <a:srcRect l="9740" t="-13605" r="-9740" b="-24382"/>
          <a:stretch/>
        </p:blipFill>
        <p:spPr>
          <a:xfrm>
            <a:off x="2568375" y="2345325"/>
            <a:ext cx="2950550" cy="2290326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41"/>
          <p:cNvSpPr/>
          <p:nvPr/>
        </p:nvSpPr>
        <p:spPr>
          <a:xfrm>
            <a:off x="356275" y="4820725"/>
            <a:ext cx="1054500" cy="32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6" name="Google Shape;146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7725" y="926900"/>
            <a:ext cx="2441700" cy="32897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41"/>
          <p:cNvSpPr txBox="1">
            <a:spLocks noGrp="1"/>
          </p:cNvSpPr>
          <p:nvPr>
            <p:ph type="title"/>
          </p:nvPr>
        </p:nvSpPr>
        <p:spPr>
          <a:xfrm>
            <a:off x="4458350" y="3771250"/>
            <a:ext cx="4152300" cy="3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8" name="Google Shape;148;p41"/>
          <p:cNvSpPr txBox="1">
            <a:spLocks noGrp="1"/>
          </p:cNvSpPr>
          <p:nvPr>
            <p:ph type="title" idx="2"/>
          </p:nvPr>
        </p:nvSpPr>
        <p:spPr>
          <a:xfrm>
            <a:off x="3901138" y="1617225"/>
            <a:ext cx="4709400" cy="7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149" name="Google Shape;149;p41"/>
          <p:cNvSpPr txBox="1">
            <a:spLocks noGrp="1"/>
          </p:cNvSpPr>
          <p:nvPr>
            <p:ph type="subTitle" idx="1"/>
          </p:nvPr>
        </p:nvSpPr>
        <p:spPr>
          <a:xfrm>
            <a:off x="3901363" y="2173875"/>
            <a:ext cx="4709400" cy="94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Google Sans Medium"/>
              <a:buNone/>
              <a:defRPr sz="4000" i="0" u="none" strike="noStrike" cap="none">
                <a:solidFill>
                  <a:schemeClr val="accent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text">
  <p:cSld name="CUSTOM_1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42"/>
          <p:cNvSpPr txBox="1">
            <a:spLocks noGrp="1"/>
          </p:cNvSpPr>
          <p:nvPr>
            <p:ph type="body" idx="1"/>
          </p:nvPr>
        </p:nvSpPr>
        <p:spPr>
          <a:xfrm>
            <a:off x="408825" y="1176350"/>
            <a:ext cx="8297100" cy="33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●"/>
              <a:defRPr sz="16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○"/>
              <a:defRPr sz="16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■"/>
              <a:defRPr sz="16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●"/>
              <a:defRPr sz="16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○"/>
              <a:defRPr sz="16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■"/>
              <a:defRPr sz="16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●"/>
              <a:defRPr sz="16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○"/>
              <a:defRPr sz="16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■"/>
              <a:defRPr sz="16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152" name="Google Shape;152;p42"/>
          <p:cNvSpPr txBox="1">
            <a:spLocks noGrp="1"/>
          </p:cNvSpPr>
          <p:nvPr>
            <p:ph type="title"/>
          </p:nvPr>
        </p:nvSpPr>
        <p:spPr>
          <a:xfrm>
            <a:off x="408825" y="375950"/>
            <a:ext cx="82677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Google Sans Medium"/>
              <a:buNone/>
              <a:defRPr sz="2600" i="0" u="none" strike="noStrike" cap="none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Yellow">
  <p:cSld name="BLANK_1_1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  <p:sp>
        <p:nvSpPr>
          <p:cNvPr id="21" name="Google Shape;21;p5"/>
          <p:cNvSpPr/>
          <p:nvPr/>
        </p:nvSpPr>
        <p:spPr>
          <a:xfrm>
            <a:off x="0" y="329125"/>
            <a:ext cx="69300" cy="753000"/>
          </a:xfrm>
          <a:prstGeom prst="rect">
            <a:avLst/>
          </a:prstGeom>
          <a:solidFill>
            <a:srgbClr val="FBBC0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- Right Justified Blue">
  <p:cSld name="CUSTOM_2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43"/>
          <p:cNvSpPr txBox="1">
            <a:spLocks noGrp="1"/>
          </p:cNvSpPr>
          <p:nvPr>
            <p:ph type="title"/>
          </p:nvPr>
        </p:nvSpPr>
        <p:spPr>
          <a:xfrm>
            <a:off x="9575" y="1748125"/>
            <a:ext cx="4709400" cy="7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Google Sans"/>
              <a:buNone/>
              <a:defRPr sz="4000" i="0" u="none" strike="noStrike" cap="none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5" name="Google Shape;155;p43"/>
          <p:cNvSpPr txBox="1">
            <a:spLocks noGrp="1"/>
          </p:cNvSpPr>
          <p:nvPr>
            <p:ph type="subTitle" idx="1"/>
          </p:nvPr>
        </p:nvSpPr>
        <p:spPr>
          <a:xfrm>
            <a:off x="9800" y="2380975"/>
            <a:ext cx="4709400" cy="94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Google Sans Medium"/>
              <a:buNone/>
              <a:defRPr sz="4000" i="0" u="none" strike="noStrike" cap="none">
                <a:solidFill>
                  <a:schemeClr val="accent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ile only">
  <p:cSld name="CUSTOM_5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44"/>
          <p:cNvSpPr txBox="1">
            <a:spLocks noGrp="1"/>
          </p:cNvSpPr>
          <p:nvPr>
            <p:ph type="title"/>
          </p:nvPr>
        </p:nvSpPr>
        <p:spPr>
          <a:xfrm>
            <a:off x="408825" y="376250"/>
            <a:ext cx="82677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Google Sans Medium"/>
              <a:buNone/>
              <a:defRPr sz="3000" i="0" u="none" strike="noStrike" cap="none">
                <a:solidFill>
                  <a:srgbClr val="3C4043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>
  <p:cSld name="CUSTOM_1_1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45"/>
          <p:cNvSpPr txBox="1">
            <a:spLocks noGrp="1"/>
          </p:cNvSpPr>
          <p:nvPr>
            <p:ph type="body" idx="1"/>
          </p:nvPr>
        </p:nvSpPr>
        <p:spPr>
          <a:xfrm>
            <a:off x="408825" y="1176500"/>
            <a:ext cx="4038600" cy="33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Google Sans"/>
              <a:buChar char="●"/>
              <a:defRPr sz="1600" b="0"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Google Sans"/>
              <a:buChar char="○"/>
              <a:defRPr sz="1600" b="0"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Google Sans"/>
              <a:buChar char="■"/>
              <a:defRPr sz="1600" b="0"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Google Sans"/>
              <a:buChar char="●"/>
              <a:defRPr sz="1600" b="0"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Google Sans"/>
              <a:buChar char="○"/>
              <a:defRPr sz="1600" b="0"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Google Sans"/>
              <a:buChar char="■"/>
              <a:defRPr sz="1600" b="0"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Google Sans"/>
              <a:buChar char="●"/>
              <a:defRPr sz="1600" b="0"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Google Sans"/>
              <a:buChar char="○"/>
              <a:defRPr sz="1600" b="0"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Google Sans"/>
              <a:buChar char="■"/>
              <a:defRPr sz="1600" b="0"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160" name="Google Shape;160;p45"/>
          <p:cNvSpPr txBox="1">
            <a:spLocks noGrp="1"/>
          </p:cNvSpPr>
          <p:nvPr>
            <p:ph type="body" idx="2"/>
          </p:nvPr>
        </p:nvSpPr>
        <p:spPr>
          <a:xfrm>
            <a:off x="4578950" y="1176500"/>
            <a:ext cx="4097700" cy="33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Google Sans"/>
              <a:buChar char="●"/>
              <a:defRPr sz="1600" b="0"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Google Sans"/>
              <a:buChar char="○"/>
              <a:defRPr sz="1600" b="0"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Google Sans"/>
              <a:buChar char="■"/>
              <a:defRPr sz="1600" b="0"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Google Sans"/>
              <a:buChar char="●"/>
              <a:defRPr sz="1600" b="0"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Google Sans"/>
              <a:buChar char="○"/>
              <a:defRPr sz="1600" b="0"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Google Sans"/>
              <a:buChar char="■"/>
              <a:defRPr sz="1600" b="0"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Google Sans"/>
              <a:buChar char="●"/>
              <a:defRPr sz="1600" b="0"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Google Sans"/>
              <a:buChar char="○"/>
              <a:defRPr sz="1600" b="0"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Google Sans"/>
              <a:buChar char="■"/>
              <a:defRPr sz="1600" b="0"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161" name="Google Shape;161;p45"/>
          <p:cNvSpPr txBox="1">
            <a:spLocks noGrp="1"/>
          </p:cNvSpPr>
          <p:nvPr>
            <p:ph type="title"/>
          </p:nvPr>
        </p:nvSpPr>
        <p:spPr>
          <a:xfrm>
            <a:off x="408825" y="376250"/>
            <a:ext cx="82677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Google Sans Medium"/>
              <a:buNone/>
              <a:defRPr sz="2600" i="0" u="none" strike="noStrike" cap="none">
                <a:solidFill>
                  <a:srgbClr val="3C4043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: Logo only">
  <p:cSld name="CUSTOM_7_1_1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46"/>
          <p:cNvSpPr/>
          <p:nvPr/>
        </p:nvSpPr>
        <p:spPr>
          <a:xfrm>
            <a:off x="356275" y="4820725"/>
            <a:ext cx="1054500" cy="32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4" name="Google Shape;164;p4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42050" y="681700"/>
            <a:ext cx="2826850" cy="3808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46"/>
          <p:cNvSpPr txBox="1">
            <a:spLocks noGrp="1"/>
          </p:cNvSpPr>
          <p:nvPr>
            <p:ph type="title"/>
          </p:nvPr>
        </p:nvSpPr>
        <p:spPr>
          <a:xfrm>
            <a:off x="4351900" y="3988250"/>
            <a:ext cx="4258800" cy="3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" name="Google Shape;166;p46"/>
          <p:cNvSpPr txBox="1">
            <a:spLocks noGrp="1"/>
          </p:cNvSpPr>
          <p:nvPr>
            <p:ph type="title" idx="2"/>
          </p:nvPr>
        </p:nvSpPr>
        <p:spPr>
          <a:xfrm>
            <a:off x="3901138" y="1617225"/>
            <a:ext cx="4709400" cy="7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167" name="Google Shape;167;p46"/>
          <p:cNvSpPr txBox="1">
            <a:spLocks noGrp="1"/>
          </p:cNvSpPr>
          <p:nvPr>
            <p:ph type="subTitle" idx="1"/>
          </p:nvPr>
        </p:nvSpPr>
        <p:spPr>
          <a:xfrm>
            <a:off x="3901363" y="2173875"/>
            <a:ext cx="4709400" cy="94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Google Sans Medium"/>
              <a:buNone/>
              <a:defRPr sz="4000" i="0" u="none" strike="noStrike" cap="none">
                <a:solidFill>
                  <a:schemeClr val="accent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et to know">
  <p:cSld name="CUSTOM_4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47"/>
          <p:cNvSpPr/>
          <p:nvPr/>
        </p:nvSpPr>
        <p:spPr>
          <a:xfrm>
            <a:off x="-25" y="0"/>
            <a:ext cx="9144054" cy="3413781"/>
          </a:xfrm>
          <a:custGeom>
            <a:avLst/>
            <a:gdLst/>
            <a:ahLst/>
            <a:cxnLst/>
            <a:rect l="l" t="t" r="r" b="b"/>
            <a:pathLst>
              <a:path w="285774" h="106689" extrusionOk="0">
                <a:moveTo>
                  <a:pt x="56815" y="38883"/>
                </a:moveTo>
                <a:cubicBezTo>
                  <a:pt x="60698" y="38883"/>
                  <a:pt x="64615" y="39632"/>
                  <a:pt x="68348" y="41175"/>
                </a:cubicBezTo>
                <a:cubicBezTo>
                  <a:pt x="79612" y="45843"/>
                  <a:pt x="86971" y="56845"/>
                  <a:pt x="86971" y="69062"/>
                </a:cubicBezTo>
                <a:cubicBezTo>
                  <a:pt x="86971" y="85732"/>
                  <a:pt x="73468" y="99258"/>
                  <a:pt x="56798" y="99258"/>
                </a:cubicBezTo>
                <a:cubicBezTo>
                  <a:pt x="44581" y="99258"/>
                  <a:pt x="33578" y="91900"/>
                  <a:pt x="28911" y="80612"/>
                </a:cubicBezTo>
                <a:cubicBezTo>
                  <a:pt x="24243" y="69347"/>
                  <a:pt x="26815" y="56369"/>
                  <a:pt x="35460" y="47724"/>
                </a:cubicBezTo>
                <a:cubicBezTo>
                  <a:pt x="41230" y="41953"/>
                  <a:pt x="48953" y="38883"/>
                  <a:pt x="56815" y="38883"/>
                </a:cubicBezTo>
                <a:close/>
                <a:moveTo>
                  <a:pt x="0" y="0"/>
                </a:moveTo>
                <a:lnTo>
                  <a:pt x="0" y="106688"/>
                </a:lnTo>
                <a:lnTo>
                  <a:pt x="285774" y="106688"/>
                </a:lnTo>
                <a:lnTo>
                  <a:pt x="285774" y="0"/>
                </a:ln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47"/>
          <p:cNvSpPr txBox="1">
            <a:spLocks noGrp="1"/>
          </p:cNvSpPr>
          <p:nvPr>
            <p:ph type="title"/>
          </p:nvPr>
        </p:nvSpPr>
        <p:spPr>
          <a:xfrm>
            <a:off x="3113325" y="1359975"/>
            <a:ext cx="5772000" cy="16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1" name="Google Shape;171;p47"/>
          <p:cNvSpPr txBox="1">
            <a:spLocks noGrp="1"/>
          </p:cNvSpPr>
          <p:nvPr>
            <p:ph type="subTitle" idx="1"/>
          </p:nvPr>
        </p:nvSpPr>
        <p:spPr>
          <a:xfrm>
            <a:off x="3114700" y="2158275"/>
            <a:ext cx="5305500" cy="11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- Right Justified Green">
  <p:cSld name="CUSTOM_2_2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48"/>
          <p:cNvSpPr txBox="1">
            <a:spLocks noGrp="1"/>
          </p:cNvSpPr>
          <p:nvPr>
            <p:ph type="title"/>
          </p:nvPr>
        </p:nvSpPr>
        <p:spPr>
          <a:xfrm>
            <a:off x="9575" y="1748125"/>
            <a:ext cx="4709400" cy="7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4" name="Google Shape;174;p48"/>
          <p:cNvSpPr txBox="1">
            <a:spLocks noGrp="1"/>
          </p:cNvSpPr>
          <p:nvPr>
            <p:ph type="subTitle" idx="1"/>
          </p:nvPr>
        </p:nvSpPr>
        <p:spPr>
          <a:xfrm>
            <a:off x="9800" y="2380975"/>
            <a:ext cx="4709400" cy="94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Google Sans Medium"/>
              <a:buNone/>
              <a:defRPr sz="4000" i="0" u="none" strike="noStrike" cap="none">
                <a:solidFill>
                  <a:schemeClr val="accent2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- Blue">
  <p:cSld name="CUSTOM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49"/>
          <p:cNvSpPr txBox="1">
            <a:spLocks noGrp="1"/>
          </p:cNvSpPr>
          <p:nvPr>
            <p:ph type="title"/>
          </p:nvPr>
        </p:nvSpPr>
        <p:spPr>
          <a:xfrm>
            <a:off x="397050" y="1901375"/>
            <a:ext cx="8746800" cy="16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7" name="Google Shape;177;p49"/>
          <p:cNvSpPr txBox="1">
            <a:spLocks noGrp="1"/>
          </p:cNvSpPr>
          <p:nvPr>
            <p:ph type="subTitle" idx="1"/>
          </p:nvPr>
        </p:nvSpPr>
        <p:spPr>
          <a:xfrm>
            <a:off x="419200" y="2472600"/>
            <a:ext cx="7667700" cy="16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Google Sans Medium"/>
              <a:buNone/>
              <a:defRPr sz="4000" i="0" u="none" strike="noStrike" cap="none">
                <a:solidFill>
                  <a:schemeClr val="accent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EA4335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EA4335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EA4335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EA4335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EA4335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EA4335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EA4335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EA4335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ircle Frame">
  <p:cSld name="CUSTOM_9"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50"/>
          <p:cNvSpPr/>
          <p:nvPr/>
        </p:nvSpPr>
        <p:spPr>
          <a:xfrm>
            <a:off x="0" y="0"/>
            <a:ext cx="9144000" cy="3765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50"/>
          <p:cNvSpPr/>
          <p:nvPr/>
        </p:nvSpPr>
        <p:spPr>
          <a:xfrm>
            <a:off x="255400" y="632375"/>
            <a:ext cx="4296000" cy="4296000"/>
          </a:xfrm>
          <a:prstGeom prst="chord">
            <a:avLst>
              <a:gd name="adj1" fmla="val 9033816"/>
              <a:gd name="adj2" fmla="val 177328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50"/>
          <p:cNvSpPr txBox="1">
            <a:spLocks noGrp="1"/>
          </p:cNvSpPr>
          <p:nvPr>
            <p:ph type="title"/>
          </p:nvPr>
        </p:nvSpPr>
        <p:spPr>
          <a:xfrm>
            <a:off x="4934050" y="1872525"/>
            <a:ext cx="3933900" cy="16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Google Sans Medium"/>
              <a:buNone/>
              <a:defRPr sz="3000" i="0" u="none" strike="noStrike" cap="none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CUSTOM_12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51"/>
          <p:cNvSpPr/>
          <p:nvPr/>
        </p:nvSpPr>
        <p:spPr>
          <a:xfrm>
            <a:off x="-25" y="0"/>
            <a:ext cx="9144054" cy="3366811"/>
          </a:xfrm>
          <a:custGeom>
            <a:avLst/>
            <a:gdLst/>
            <a:ahLst/>
            <a:cxnLst/>
            <a:rect l="l" t="t" r="r" b="b"/>
            <a:pathLst>
              <a:path w="285774" h="104665" extrusionOk="0">
                <a:moveTo>
                  <a:pt x="219221" y="34106"/>
                </a:moveTo>
                <a:cubicBezTo>
                  <a:pt x="223045" y="34106"/>
                  <a:pt x="226901" y="34844"/>
                  <a:pt x="230572" y="36365"/>
                </a:cubicBezTo>
                <a:cubicBezTo>
                  <a:pt x="241669" y="40961"/>
                  <a:pt x="248909" y="51796"/>
                  <a:pt x="248909" y="63823"/>
                </a:cubicBezTo>
                <a:cubicBezTo>
                  <a:pt x="248909" y="80231"/>
                  <a:pt x="235597" y="93519"/>
                  <a:pt x="219212" y="93519"/>
                </a:cubicBezTo>
                <a:cubicBezTo>
                  <a:pt x="207186" y="93519"/>
                  <a:pt x="196350" y="86280"/>
                  <a:pt x="191754" y="75182"/>
                </a:cubicBezTo>
                <a:cubicBezTo>
                  <a:pt x="187158" y="64085"/>
                  <a:pt x="189706" y="51320"/>
                  <a:pt x="198208" y="42818"/>
                </a:cubicBezTo>
                <a:cubicBezTo>
                  <a:pt x="203882" y="37129"/>
                  <a:pt x="211486" y="34106"/>
                  <a:pt x="219221" y="34106"/>
                </a:cubicBezTo>
                <a:close/>
                <a:moveTo>
                  <a:pt x="0" y="0"/>
                </a:moveTo>
                <a:lnTo>
                  <a:pt x="0" y="104664"/>
                </a:lnTo>
                <a:lnTo>
                  <a:pt x="285774" y="104664"/>
                </a:lnTo>
                <a:lnTo>
                  <a:pt x="285774" y="0"/>
                </a:lnTo>
                <a:close/>
              </a:path>
            </a:pathLst>
          </a:custGeom>
          <a:solidFill>
            <a:srgbClr val="4285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51"/>
          <p:cNvSpPr txBox="1">
            <a:spLocks noGrp="1"/>
          </p:cNvSpPr>
          <p:nvPr>
            <p:ph type="title"/>
          </p:nvPr>
        </p:nvSpPr>
        <p:spPr>
          <a:xfrm>
            <a:off x="390625" y="1615350"/>
            <a:ext cx="5486400" cy="16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Google Sans Medium"/>
              <a:buNone/>
              <a:defRPr sz="4000" i="0" u="none" strike="noStrike" cap="none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185" name="Google Shape;185;p51"/>
          <p:cNvSpPr txBox="1">
            <a:spLocks noGrp="1"/>
          </p:cNvSpPr>
          <p:nvPr>
            <p:ph type="subTitle" idx="1"/>
          </p:nvPr>
        </p:nvSpPr>
        <p:spPr>
          <a:xfrm>
            <a:off x="428725" y="2405925"/>
            <a:ext cx="6010200" cy="5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oogle Sans"/>
              <a:buNone/>
              <a:defRPr sz="180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ole Description ">
  <p:cSld name="CUSTOM_8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52"/>
          <p:cNvSpPr txBox="1">
            <a:spLocks noGrp="1"/>
          </p:cNvSpPr>
          <p:nvPr>
            <p:ph type="title"/>
          </p:nvPr>
        </p:nvSpPr>
        <p:spPr>
          <a:xfrm>
            <a:off x="408825" y="1214450"/>
            <a:ext cx="54396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Google Sans Medium"/>
              <a:buNone/>
              <a:defRPr sz="2600" i="0" u="none" strike="noStrike" cap="none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188" name="Google Shape;188;p52"/>
          <p:cNvSpPr txBox="1">
            <a:spLocks noGrp="1"/>
          </p:cNvSpPr>
          <p:nvPr>
            <p:ph type="body" idx="1"/>
          </p:nvPr>
        </p:nvSpPr>
        <p:spPr>
          <a:xfrm>
            <a:off x="408825" y="2014700"/>
            <a:ext cx="4038600" cy="27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●"/>
              <a:defRPr sz="16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○"/>
              <a:defRPr sz="16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■"/>
              <a:defRPr sz="16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●"/>
              <a:defRPr sz="16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○"/>
              <a:defRPr sz="16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■"/>
              <a:defRPr sz="16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●"/>
              <a:defRPr sz="16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○"/>
              <a:defRPr sz="16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■"/>
              <a:defRPr sz="16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reen">
  <p:cSld name="BLANK_1_1_1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  <p:sp>
        <p:nvSpPr>
          <p:cNvPr id="24" name="Google Shape;24;p6"/>
          <p:cNvSpPr/>
          <p:nvPr/>
        </p:nvSpPr>
        <p:spPr>
          <a:xfrm>
            <a:off x="0" y="329125"/>
            <a:ext cx="69300" cy="753000"/>
          </a:xfrm>
          <a:prstGeom prst="rect">
            <a:avLst/>
          </a:prstGeom>
          <a:solidFill>
            <a:srgbClr val="34A85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- Photo Left Blue">
  <p:cSld name="CUSTOM_3_1"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53"/>
          <p:cNvSpPr/>
          <p:nvPr/>
        </p:nvSpPr>
        <p:spPr>
          <a:xfrm>
            <a:off x="5019150" y="0"/>
            <a:ext cx="41247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53"/>
          <p:cNvSpPr txBox="1">
            <a:spLocks noGrp="1"/>
          </p:cNvSpPr>
          <p:nvPr>
            <p:ph type="title"/>
          </p:nvPr>
        </p:nvSpPr>
        <p:spPr>
          <a:xfrm>
            <a:off x="5474550" y="1276275"/>
            <a:ext cx="3612300" cy="7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Google Sans Medium"/>
              <a:buNone/>
              <a:defRPr sz="3000" i="0" u="none" strike="noStrike" cap="none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2" name="Google Shape;192;p53"/>
          <p:cNvSpPr txBox="1">
            <a:spLocks noGrp="1"/>
          </p:cNvSpPr>
          <p:nvPr>
            <p:ph type="body" idx="1"/>
          </p:nvPr>
        </p:nvSpPr>
        <p:spPr>
          <a:xfrm>
            <a:off x="5474550" y="2130825"/>
            <a:ext cx="3393300" cy="16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oogle Sans"/>
              <a:buChar char="●"/>
              <a:defRPr sz="1600" b="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oogle Sans"/>
              <a:buChar char="○"/>
              <a:defRPr sz="1600" b="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oogle Sans"/>
              <a:buChar char="■"/>
              <a:defRPr sz="1600" b="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oogle Sans"/>
              <a:buChar char="●"/>
              <a:defRPr sz="1600" b="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oogle Sans"/>
              <a:buChar char="○"/>
              <a:defRPr sz="1600" b="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oogle Sans"/>
              <a:buChar char="■"/>
              <a:defRPr sz="1600" b="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oogle Sans"/>
              <a:buChar char="●"/>
              <a:defRPr sz="1600" b="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oogle Sans"/>
              <a:buChar char="○"/>
              <a:defRPr sz="1600" b="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oogle Sans"/>
              <a:buChar char="■"/>
              <a:defRPr sz="1600" b="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193" name="Google Shape;193;p53"/>
          <p:cNvSpPr txBox="1"/>
          <p:nvPr/>
        </p:nvSpPr>
        <p:spPr>
          <a:xfrm>
            <a:off x="2664526" y="4839877"/>
            <a:ext cx="1782600" cy="1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57150" rIns="57150" bIns="57150" anchor="ctr" anchorCtr="0">
            <a:noAutofit/>
          </a:bodyPr>
          <a:lstStyle/>
          <a:p>
            <a:pPr marL="0" marR="0" lvl="0" indent="0" algn="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" sz="500" b="0" i="0" u="none" strike="noStrike" cap="none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2018  |  Confidential and Proprietary</a:t>
            </a:r>
            <a:endParaRPr sz="500" b="0" i="0" u="none" strike="noStrike" cap="none">
              <a:solidFill>
                <a:srgbClr val="CCCCC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4" name="Google Shape;194;p5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506153" y="4854150"/>
            <a:ext cx="308336" cy="11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- Photo Right Blue">
  <p:cSld name="CUSTOM_3_2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4"/>
          <p:cNvSpPr/>
          <p:nvPr/>
        </p:nvSpPr>
        <p:spPr>
          <a:xfrm>
            <a:off x="0" y="-50"/>
            <a:ext cx="41247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p54"/>
          <p:cNvSpPr txBox="1">
            <a:spLocks noGrp="1"/>
          </p:cNvSpPr>
          <p:nvPr>
            <p:ph type="title"/>
          </p:nvPr>
        </p:nvSpPr>
        <p:spPr>
          <a:xfrm>
            <a:off x="407625" y="1400100"/>
            <a:ext cx="3717000" cy="7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Google Sans Medium"/>
              <a:buNone/>
              <a:defRPr sz="3000" i="0" u="none" strike="noStrike" cap="none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8" name="Google Shape;198;p54"/>
          <p:cNvSpPr txBox="1">
            <a:spLocks noGrp="1"/>
          </p:cNvSpPr>
          <p:nvPr>
            <p:ph type="subTitle" idx="1"/>
          </p:nvPr>
        </p:nvSpPr>
        <p:spPr>
          <a:xfrm>
            <a:off x="407625" y="2329725"/>
            <a:ext cx="3009900" cy="14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CUSTOM_6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55"/>
          <p:cNvSpPr txBox="1">
            <a:spLocks noGrp="1"/>
          </p:cNvSpPr>
          <p:nvPr>
            <p:ph type="title"/>
          </p:nvPr>
        </p:nvSpPr>
        <p:spPr>
          <a:xfrm>
            <a:off x="389775" y="1559475"/>
            <a:ext cx="7325400" cy="5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Google Sans Medium"/>
              <a:buNone/>
              <a:defRPr sz="2600" i="0" u="none" strike="noStrike" cap="none">
                <a:solidFill>
                  <a:srgbClr val="3C4043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1" name="Google Shape;201;p55"/>
          <p:cNvSpPr txBox="1">
            <a:spLocks noGrp="1"/>
          </p:cNvSpPr>
          <p:nvPr>
            <p:ph type="body" idx="1"/>
          </p:nvPr>
        </p:nvSpPr>
        <p:spPr>
          <a:xfrm>
            <a:off x="389775" y="2043600"/>
            <a:ext cx="3744000" cy="16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Google Sans"/>
              <a:buChar char="●"/>
              <a:defRPr sz="1600" b="0"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Google Sans"/>
              <a:buChar char="○"/>
              <a:defRPr sz="1600" b="0"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Google Sans"/>
              <a:buChar char="■"/>
              <a:defRPr sz="1600" b="0"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Google Sans"/>
              <a:buChar char="●"/>
              <a:defRPr sz="1600" b="0"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Google Sans"/>
              <a:buChar char="○"/>
              <a:defRPr sz="1600" b="0"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Google Sans"/>
              <a:buChar char="■"/>
              <a:defRPr sz="1600" b="0"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Google Sans"/>
              <a:buChar char="●"/>
              <a:defRPr sz="1600" b="0"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Google Sans"/>
              <a:buChar char="○"/>
              <a:defRPr sz="1600" b="0"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Google Sans"/>
              <a:buChar char="■"/>
              <a:defRPr sz="1600" b="0"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2">
  <p:cSld name="CUSTOM_11"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56"/>
          <p:cNvSpPr txBox="1"/>
          <p:nvPr/>
        </p:nvSpPr>
        <p:spPr>
          <a:xfrm>
            <a:off x="3792450" y="1622700"/>
            <a:ext cx="764100" cy="8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" sz="3000" b="0" i="0" u="none" strike="noStrike" cap="non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“</a:t>
            </a:r>
            <a:endParaRPr sz="1400" b="0" i="0" u="none" strike="noStrike" cap="none">
              <a:solidFill>
                <a:srgbClr val="3C40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56"/>
          <p:cNvSpPr txBox="1">
            <a:spLocks noGrp="1"/>
          </p:cNvSpPr>
          <p:nvPr>
            <p:ph type="title"/>
          </p:nvPr>
        </p:nvSpPr>
        <p:spPr>
          <a:xfrm>
            <a:off x="3989350" y="1758225"/>
            <a:ext cx="4221300" cy="16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0" i="0" u="none" strike="noStrike" cap="non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5" name="Google Shape;205;p56"/>
          <p:cNvSpPr txBox="1">
            <a:spLocks noGrp="1"/>
          </p:cNvSpPr>
          <p:nvPr>
            <p:ph type="subTitle" idx="1"/>
          </p:nvPr>
        </p:nvSpPr>
        <p:spPr>
          <a:xfrm>
            <a:off x="5523850" y="3482250"/>
            <a:ext cx="2686800" cy="7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10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57"/>
          <p:cNvSpPr/>
          <p:nvPr/>
        </p:nvSpPr>
        <p:spPr>
          <a:xfrm>
            <a:off x="2001675" y="1253325"/>
            <a:ext cx="5140645" cy="2414169"/>
          </a:xfrm>
          <a:custGeom>
            <a:avLst/>
            <a:gdLst/>
            <a:ahLst/>
            <a:cxnLst/>
            <a:rect l="l" t="t" r="r" b="b"/>
            <a:pathLst>
              <a:path w="281795" h="141635" extrusionOk="0">
                <a:moveTo>
                  <a:pt x="37077" y="0"/>
                </a:moveTo>
                <a:cubicBezTo>
                  <a:pt x="16599" y="78"/>
                  <a:pt x="78" y="16599"/>
                  <a:pt x="0" y="37077"/>
                </a:cubicBezTo>
                <a:lnTo>
                  <a:pt x="0" y="104558"/>
                </a:lnTo>
                <a:cubicBezTo>
                  <a:pt x="78" y="124958"/>
                  <a:pt x="16599" y="141479"/>
                  <a:pt x="37077" y="141557"/>
                </a:cubicBezTo>
                <a:lnTo>
                  <a:pt x="244175" y="141557"/>
                </a:lnTo>
                <a:lnTo>
                  <a:pt x="276830" y="141634"/>
                </a:lnTo>
                <a:cubicBezTo>
                  <a:pt x="281795" y="141634"/>
                  <a:pt x="281252" y="138842"/>
                  <a:pt x="281252" y="138842"/>
                </a:cubicBezTo>
                <a:lnTo>
                  <a:pt x="281252" y="37077"/>
                </a:lnTo>
                <a:cubicBezTo>
                  <a:pt x="281174" y="16599"/>
                  <a:pt x="264575" y="78"/>
                  <a:pt x="24417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p57"/>
          <p:cNvSpPr txBox="1">
            <a:spLocks noGrp="1"/>
          </p:cNvSpPr>
          <p:nvPr>
            <p:ph type="title"/>
          </p:nvPr>
        </p:nvSpPr>
        <p:spPr>
          <a:xfrm>
            <a:off x="2352700" y="1643925"/>
            <a:ext cx="4524300" cy="17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9" name="Google Shape;209;p57"/>
          <p:cNvSpPr txBox="1">
            <a:spLocks noGrp="1"/>
          </p:cNvSpPr>
          <p:nvPr>
            <p:ph type="subTitle" idx="1"/>
          </p:nvPr>
        </p:nvSpPr>
        <p:spPr>
          <a:xfrm>
            <a:off x="4562500" y="3739425"/>
            <a:ext cx="2579700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1_1_1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58"/>
          <p:cNvSpPr txBox="1">
            <a:spLocks noGrp="1"/>
          </p:cNvSpPr>
          <p:nvPr>
            <p:ph type="body" idx="1"/>
          </p:nvPr>
        </p:nvSpPr>
        <p:spPr>
          <a:xfrm>
            <a:off x="408825" y="1176500"/>
            <a:ext cx="2696400" cy="34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●"/>
              <a:defRPr sz="16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○"/>
              <a:defRPr sz="16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■"/>
              <a:defRPr sz="16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●"/>
              <a:defRPr sz="16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○"/>
              <a:defRPr sz="16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■"/>
              <a:defRPr sz="16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●"/>
              <a:defRPr sz="16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○"/>
              <a:defRPr sz="16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■"/>
              <a:defRPr sz="16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212" name="Google Shape;212;p58"/>
          <p:cNvSpPr txBox="1">
            <a:spLocks noGrp="1"/>
          </p:cNvSpPr>
          <p:nvPr>
            <p:ph type="body" idx="2"/>
          </p:nvPr>
        </p:nvSpPr>
        <p:spPr>
          <a:xfrm>
            <a:off x="3228075" y="1176500"/>
            <a:ext cx="2696400" cy="34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●"/>
              <a:defRPr sz="16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○"/>
              <a:defRPr sz="16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■"/>
              <a:defRPr sz="16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●"/>
              <a:defRPr sz="16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○"/>
              <a:defRPr sz="16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■"/>
              <a:defRPr sz="16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●"/>
              <a:defRPr sz="16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○"/>
              <a:defRPr sz="16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■"/>
              <a:defRPr sz="16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213" name="Google Shape;213;p58"/>
          <p:cNvSpPr txBox="1">
            <a:spLocks noGrp="1"/>
          </p:cNvSpPr>
          <p:nvPr>
            <p:ph type="body" idx="3"/>
          </p:nvPr>
        </p:nvSpPr>
        <p:spPr>
          <a:xfrm>
            <a:off x="6047325" y="1176500"/>
            <a:ext cx="2629200" cy="34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●"/>
              <a:defRPr sz="16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○"/>
              <a:defRPr sz="16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■"/>
              <a:defRPr sz="16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●"/>
              <a:defRPr sz="16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○"/>
              <a:defRPr sz="16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■"/>
              <a:defRPr sz="16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●"/>
              <a:defRPr sz="16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○"/>
              <a:defRPr sz="16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■"/>
              <a:defRPr sz="16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214" name="Google Shape;214;p58"/>
          <p:cNvSpPr txBox="1">
            <a:spLocks noGrp="1"/>
          </p:cNvSpPr>
          <p:nvPr>
            <p:ph type="title"/>
          </p:nvPr>
        </p:nvSpPr>
        <p:spPr>
          <a:xfrm>
            <a:off x="408825" y="376250"/>
            <a:ext cx="82677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  <a:defRPr sz="2600" b="0" i="0" u="none" strike="noStrike" cap="non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 - Left justified">
  <p:cSld name="CUSTOM_2_1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59"/>
          <p:cNvSpPr txBox="1">
            <a:spLocks noGrp="1"/>
          </p:cNvSpPr>
          <p:nvPr>
            <p:ph type="title"/>
          </p:nvPr>
        </p:nvSpPr>
        <p:spPr>
          <a:xfrm>
            <a:off x="396150" y="2292100"/>
            <a:ext cx="9013800" cy="7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7" name="Google Shape;217;p59"/>
          <p:cNvSpPr txBox="1">
            <a:spLocks noGrp="1"/>
          </p:cNvSpPr>
          <p:nvPr>
            <p:ph type="title" idx="2"/>
          </p:nvPr>
        </p:nvSpPr>
        <p:spPr>
          <a:xfrm>
            <a:off x="400050" y="1753075"/>
            <a:ext cx="6895200" cy="7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- Green">
  <p:cSld name="CUSTOM_13"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60"/>
          <p:cNvSpPr txBox="1">
            <a:spLocks noGrp="1"/>
          </p:cNvSpPr>
          <p:nvPr>
            <p:ph type="title"/>
          </p:nvPr>
        </p:nvSpPr>
        <p:spPr>
          <a:xfrm>
            <a:off x="397050" y="1901375"/>
            <a:ext cx="8746800" cy="16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0" name="Google Shape;220;p60"/>
          <p:cNvSpPr txBox="1">
            <a:spLocks noGrp="1"/>
          </p:cNvSpPr>
          <p:nvPr>
            <p:ph type="subTitle" idx="1"/>
          </p:nvPr>
        </p:nvSpPr>
        <p:spPr>
          <a:xfrm>
            <a:off x="419200" y="2472600"/>
            <a:ext cx="7667700" cy="16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Google Sans Medium"/>
              <a:buNone/>
              <a:defRPr sz="4000" i="0" u="none" strike="noStrike" cap="none">
                <a:solidFill>
                  <a:schemeClr val="accent2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EA4335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EA4335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EA4335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EA4335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EA4335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EA4335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EA4335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EA4335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- Orange">
  <p:cSld name="CUSTOM_14"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61"/>
          <p:cNvSpPr txBox="1">
            <a:spLocks noGrp="1"/>
          </p:cNvSpPr>
          <p:nvPr>
            <p:ph type="title"/>
          </p:nvPr>
        </p:nvSpPr>
        <p:spPr>
          <a:xfrm>
            <a:off x="397050" y="1901375"/>
            <a:ext cx="8746800" cy="16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3" name="Google Shape;223;p61"/>
          <p:cNvSpPr txBox="1">
            <a:spLocks noGrp="1"/>
          </p:cNvSpPr>
          <p:nvPr>
            <p:ph type="subTitle" idx="1"/>
          </p:nvPr>
        </p:nvSpPr>
        <p:spPr>
          <a:xfrm>
            <a:off x="419200" y="2472600"/>
            <a:ext cx="7667700" cy="16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Google Sans Medium"/>
              <a:buNone/>
              <a:defRPr sz="4000" i="0" u="none" strike="noStrike" cap="none">
                <a:solidFill>
                  <a:srgbClr val="EA8600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EA4335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EA4335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EA4335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EA4335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EA4335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EA4335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EA4335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EA4335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- Red">
  <p:cSld name="CUSTOM_14_1"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62"/>
          <p:cNvSpPr txBox="1">
            <a:spLocks noGrp="1"/>
          </p:cNvSpPr>
          <p:nvPr>
            <p:ph type="title"/>
          </p:nvPr>
        </p:nvSpPr>
        <p:spPr>
          <a:xfrm>
            <a:off x="397050" y="1901375"/>
            <a:ext cx="8746800" cy="16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6" name="Google Shape;226;p62"/>
          <p:cNvSpPr txBox="1">
            <a:spLocks noGrp="1"/>
          </p:cNvSpPr>
          <p:nvPr>
            <p:ph type="subTitle" idx="1"/>
          </p:nvPr>
        </p:nvSpPr>
        <p:spPr>
          <a:xfrm>
            <a:off x="419200" y="2472600"/>
            <a:ext cx="7667700" cy="16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Google Sans Medium"/>
              <a:buNone/>
              <a:defRPr sz="4000" i="0" u="none" strike="noStrike" cap="none">
                <a:solidFill>
                  <a:schemeClr val="accent4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EA4335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EA4335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EA4335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EA4335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EA4335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EA4335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EA4335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EA4335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ray">
  <p:cSld name="BLANK_1_1_1_1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  <p:sp>
        <p:nvSpPr>
          <p:cNvPr id="27" name="Google Shape;27;p7"/>
          <p:cNvSpPr/>
          <p:nvPr/>
        </p:nvSpPr>
        <p:spPr>
          <a:xfrm>
            <a:off x="0" y="329125"/>
            <a:ext cx="69300" cy="753000"/>
          </a:xfrm>
          <a:prstGeom prst="rect">
            <a:avLst/>
          </a:prstGeom>
          <a:solidFill>
            <a:srgbClr val="9AA0A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- Right Justified Red">
  <p:cSld name="CUSTOM_2_3"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63"/>
          <p:cNvSpPr txBox="1">
            <a:spLocks noGrp="1"/>
          </p:cNvSpPr>
          <p:nvPr>
            <p:ph type="title"/>
          </p:nvPr>
        </p:nvSpPr>
        <p:spPr>
          <a:xfrm>
            <a:off x="9575" y="1748125"/>
            <a:ext cx="4709400" cy="7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9" name="Google Shape;229;p63"/>
          <p:cNvSpPr txBox="1">
            <a:spLocks noGrp="1"/>
          </p:cNvSpPr>
          <p:nvPr>
            <p:ph type="subTitle" idx="1"/>
          </p:nvPr>
        </p:nvSpPr>
        <p:spPr>
          <a:xfrm>
            <a:off x="9800" y="2380975"/>
            <a:ext cx="4709400" cy="94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Google Sans Medium"/>
              <a:buNone/>
              <a:defRPr sz="4000" i="0" u="none" strike="noStrike" cap="none">
                <a:solidFill>
                  <a:schemeClr val="accent4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- Right Justified Dark Yellow">
  <p:cSld name="CUSTOM_2_4"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64"/>
          <p:cNvSpPr txBox="1">
            <a:spLocks noGrp="1"/>
          </p:cNvSpPr>
          <p:nvPr>
            <p:ph type="title"/>
          </p:nvPr>
        </p:nvSpPr>
        <p:spPr>
          <a:xfrm>
            <a:off x="9575" y="1748125"/>
            <a:ext cx="4709400" cy="7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2" name="Google Shape;232;p64"/>
          <p:cNvSpPr txBox="1">
            <a:spLocks noGrp="1"/>
          </p:cNvSpPr>
          <p:nvPr>
            <p:ph type="subTitle" idx="1"/>
          </p:nvPr>
        </p:nvSpPr>
        <p:spPr>
          <a:xfrm>
            <a:off x="9800" y="2380975"/>
            <a:ext cx="4709400" cy="94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Google Sans Medium"/>
              <a:buNone/>
              <a:defRPr sz="4000" i="0" u="none" strike="noStrike" cap="none">
                <a:solidFill>
                  <a:srgbClr val="EA8600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- Photo right">
  <p:cSld name="CUSTOM_3"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65"/>
          <p:cNvSpPr/>
          <p:nvPr/>
        </p:nvSpPr>
        <p:spPr>
          <a:xfrm>
            <a:off x="0" y="-50"/>
            <a:ext cx="41247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p65"/>
          <p:cNvSpPr txBox="1">
            <a:spLocks noGrp="1"/>
          </p:cNvSpPr>
          <p:nvPr>
            <p:ph type="title"/>
          </p:nvPr>
        </p:nvSpPr>
        <p:spPr>
          <a:xfrm>
            <a:off x="407625" y="1400100"/>
            <a:ext cx="3717000" cy="7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6" name="Google Shape;236;p65"/>
          <p:cNvSpPr txBox="1">
            <a:spLocks noGrp="1"/>
          </p:cNvSpPr>
          <p:nvPr>
            <p:ph type="subTitle" idx="1"/>
          </p:nvPr>
        </p:nvSpPr>
        <p:spPr>
          <a:xfrm>
            <a:off x="407625" y="2482125"/>
            <a:ext cx="3009900" cy="14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- Photo Left Green">
  <p:cSld name="CUSTOM_3_1_1"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66"/>
          <p:cNvSpPr/>
          <p:nvPr/>
        </p:nvSpPr>
        <p:spPr>
          <a:xfrm>
            <a:off x="5019150" y="0"/>
            <a:ext cx="41247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p66"/>
          <p:cNvSpPr txBox="1">
            <a:spLocks noGrp="1"/>
          </p:cNvSpPr>
          <p:nvPr>
            <p:ph type="title"/>
          </p:nvPr>
        </p:nvSpPr>
        <p:spPr>
          <a:xfrm>
            <a:off x="5474550" y="1276275"/>
            <a:ext cx="3612300" cy="7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0" name="Google Shape;240;p66"/>
          <p:cNvSpPr txBox="1">
            <a:spLocks noGrp="1"/>
          </p:cNvSpPr>
          <p:nvPr>
            <p:ph type="body" idx="1"/>
          </p:nvPr>
        </p:nvSpPr>
        <p:spPr>
          <a:xfrm>
            <a:off x="5474550" y="2283225"/>
            <a:ext cx="3393300" cy="16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oogle Sans"/>
              <a:buChar char="●"/>
              <a:defRPr sz="1600" b="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oogle Sans"/>
              <a:buChar char="○"/>
              <a:defRPr sz="1600" b="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oogle Sans"/>
              <a:buChar char="■"/>
              <a:defRPr sz="1600" b="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oogle Sans"/>
              <a:buChar char="●"/>
              <a:defRPr sz="1600" b="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oogle Sans"/>
              <a:buChar char="○"/>
              <a:defRPr sz="1600" b="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oogle Sans"/>
              <a:buChar char="■"/>
              <a:defRPr sz="1600" b="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oogle Sans"/>
              <a:buChar char="●"/>
              <a:defRPr sz="1600" b="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oogle Sans"/>
              <a:buChar char="○"/>
              <a:defRPr sz="1600" b="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oogle Sans"/>
              <a:buChar char="■"/>
              <a:defRPr sz="1600" b="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241" name="Google Shape;241;p66"/>
          <p:cNvSpPr txBox="1"/>
          <p:nvPr/>
        </p:nvSpPr>
        <p:spPr>
          <a:xfrm>
            <a:off x="2664526" y="4839877"/>
            <a:ext cx="1782600" cy="1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57150" rIns="57150" bIns="57150" anchor="ctr" anchorCtr="0">
            <a:noAutofit/>
          </a:bodyPr>
          <a:lstStyle/>
          <a:p>
            <a:pPr marL="0" marR="0" lvl="0" indent="0" algn="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" sz="500" b="0" i="0" u="none" strike="noStrike" cap="none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2018  |  Confidential and Proprietary</a:t>
            </a:r>
            <a:endParaRPr sz="500" b="0" i="0" u="none" strike="noStrike" cap="none">
              <a:solidFill>
                <a:srgbClr val="CCCCC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2" name="Google Shape;242;p6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506153" y="4854150"/>
            <a:ext cx="308336" cy="11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CUSTOM_7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 1">
  <p:cSld name="Blank_1"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5_Content">
  <p:cSld name="CUSTOM_2_3_1"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69"/>
          <p:cNvSpPr txBox="1">
            <a:spLocks noGrp="1"/>
          </p:cNvSpPr>
          <p:nvPr>
            <p:ph type="title"/>
          </p:nvPr>
        </p:nvSpPr>
        <p:spPr>
          <a:xfrm>
            <a:off x="761950" y="809575"/>
            <a:ext cx="5080200" cy="35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7" name="Google Shape;247;p69"/>
          <p:cNvSpPr txBox="1">
            <a:spLocks noGrp="1"/>
          </p:cNvSpPr>
          <p:nvPr>
            <p:ph type="body" idx="1"/>
          </p:nvPr>
        </p:nvSpPr>
        <p:spPr>
          <a:xfrm>
            <a:off x="762025" y="1514225"/>
            <a:ext cx="5080200" cy="28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248" name="Google Shape;248;p69"/>
          <p:cNvGrpSpPr/>
          <p:nvPr/>
        </p:nvGrpSpPr>
        <p:grpSpPr>
          <a:xfrm>
            <a:off x="614120" y="4568626"/>
            <a:ext cx="1565658" cy="245350"/>
            <a:chOff x="614120" y="4568626"/>
            <a:chExt cx="1565658" cy="245350"/>
          </a:xfrm>
        </p:grpSpPr>
        <p:grpSp>
          <p:nvGrpSpPr>
            <p:cNvPr id="249" name="Google Shape;249;p69"/>
            <p:cNvGrpSpPr/>
            <p:nvPr/>
          </p:nvGrpSpPr>
          <p:grpSpPr>
            <a:xfrm>
              <a:off x="614120" y="4568626"/>
              <a:ext cx="290167" cy="233377"/>
              <a:chOff x="614120" y="4568626"/>
              <a:chExt cx="290167" cy="233377"/>
            </a:xfrm>
          </p:grpSpPr>
          <p:sp>
            <p:nvSpPr>
              <p:cNvPr id="250" name="Google Shape;250;p69"/>
              <p:cNvSpPr/>
              <p:nvPr/>
            </p:nvSpPr>
            <p:spPr>
              <a:xfrm>
                <a:off x="649563" y="4568626"/>
                <a:ext cx="184863" cy="83805"/>
              </a:xfrm>
              <a:custGeom>
                <a:avLst/>
                <a:gdLst/>
                <a:ahLst/>
                <a:cxnLst/>
                <a:rect l="l" t="t" r="r" b="b"/>
                <a:pathLst>
                  <a:path w="27946" h="12669" extrusionOk="0">
                    <a:moveTo>
                      <a:pt x="16372" y="0"/>
                    </a:moveTo>
                    <a:lnTo>
                      <a:pt x="14729" y="95"/>
                    </a:lnTo>
                    <a:lnTo>
                      <a:pt x="13098" y="345"/>
                    </a:lnTo>
                    <a:lnTo>
                      <a:pt x="11502" y="762"/>
                    </a:lnTo>
                    <a:lnTo>
                      <a:pt x="9942" y="1322"/>
                    </a:lnTo>
                    <a:lnTo>
                      <a:pt x="8430" y="2036"/>
                    </a:lnTo>
                    <a:lnTo>
                      <a:pt x="6989" y="2905"/>
                    </a:lnTo>
                    <a:lnTo>
                      <a:pt x="5620" y="3929"/>
                    </a:lnTo>
                    <a:lnTo>
                      <a:pt x="4334" y="5108"/>
                    </a:lnTo>
                    <a:lnTo>
                      <a:pt x="3739" y="5751"/>
                    </a:lnTo>
                    <a:lnTo>
                      <a:pt x="3405" y="6132"/>
                    </a:lnTo>
                    <a:lnTo>
                      <a:pt x="2798" y="6906"/>
                    </a:lnTo>
                    <a:lnTo>
                      <a:pt x="2227" y="7716"/>
                    </a:lnTo>
                    <a:lnTo>
                      <a:pt x="1703" y="8561"/>
                    </a:lnTo>
                    <a:lnTo>
                      <a:pt x="1238" y="9430"/>
                    </a:lnTo>
                    <a:lnTo>
                      <a:pt x="810" y="10335"/>
                    </a:lnTo>
                    <a:lnTo>
                      <a:pt x="453" y="11252"/>
                    </a:lnTo>
                    <a:lnTo>
                      <a:pt x="131" y="12192"/>
                    </a:lnTo>
                    <a:lnTo>
                      <a:pt x="0" y="12669"/>
                    </a:lnTo>
                    <a:lnTo>
                      <a:pt x="179" y="12573"/>
                    </a:lnTo>
                    <a:lnTo>
                      <a:pt x="595" y="12514"/>
                    </a:lnTo>
                    <a:lnTo>
                      <a:pt x="1203" y="12573"/>
                    </a:lnTo>
                    <a:lnTo>
                      <a:pt x="1310" y="12597"/>
                    </a:lnTo>
                    <a:lnTo>
                      <a:pt x="8930" y="11347"/>
                    </a:lnTo>
                    <a:lnTo>
                      <a:pt x="8978" y="11264"/>
                    </a:lnTo>
                    <a:lnTo>
                      <a:pt x="9252" y="10906"/>
                    </a:lnTo>
                    <a:lnTo>
                      <a:pt x="9442" y="10740"/>
                    </a:lnTo>
                    <a:lnTo>
                      <a:pt x="9526" y="10740"/>
                    </a:lnTo>
                    <a:lnTo>
                      <a:pt x="9847" y="10395"/>
                    </a:lnTo>
                    <a:lnTo>
                      <a:pt x="10538" y="9775"/>
                    </a:lnTo>
                    <a:lnTo>
                      <a:pt x="11276" y="9240"/>
                    </a:lnTo>
                    <a:lnTo>
                      <a:pt x="12050" y="8775"/>
                    </a:lnTo>
                    <a:lnTo>
                      <a:pt x="12847" y="8382"/>
                    </a:lnTo>
                    <a:lnTo>
                      <a:pt x="13681" y="8085"/>
                    </a:lnTo>
                    <a:lnTo>
                      <a:pt x="14538" y="7846"/>
                    </a:lnTo>
                    <a:lnTo>
                      <a:pt x="15407" y="7704"/>
                    </a:lnTo>
                    <a:lnTo>
                      <a:pt x="16289" y="7644"/>
                    </a:lnTo>
                    <a:lnTo>
                      <a:pt x="17170" y="7656"/>
                    </a:lnTo>
                    <a:lnTo>
                      <a:pt x="18039" y="7751"/>
                    </a:lnTo>
                    <a:lnTo>
                      <a:pt x="18908" y="7930"/>
                    </a:lnTo>
                    <a:lnTo>
                      <a:pt x="19765" y="8192"/>
                    </a:lnTo>
                    <a:lnTo>
                      <a:pt x="20599" y="8537"/>
                    </a:lnTo>
                    <a:lnTo>
                      <a:pt x="21408" y="8966"/>
                    </a:lnTo>
                    <a:lnTo>
                      <a:pt x="22182" y="9478"/>
                    </a:lnTo>
                    <a:lnTo>
                      <a:pt x="22551" y="9775"/>
                    </a:lnTo>
                    <a:lnTo>
                      <a:pt x="22551" y="9740"/>
                    </a:lnTo>
                    <a:lnTo>
                      <a:pt x="23956" y="9775"/>
                    </a:lnTo>
                    <a:lnTo>
                      <a:pt x="27767" y="5965"/>
                    </a:lnTo>
                    <a:lnTo>
                      <a:pt x="27945" y="4334"/>
                    </a:lnTo>
                    <a:lnTo>
                      <a:pt x="27267" y="3763"/>
                    </a:lnTo>
                    <a:lnTo>
                      <a:pt x="25862" y="2750"/>
                    </a:lnTo>
                    <a:lnTo>
                      <a:pt x="24385" y="1893"/>
                    </a:lnTo>
                    <a:lnTo>
                      <a:pt x="22849" y="1191"/>
                    </a:lnTo>
                    <a:lnTo>
                      <a:pt x="21266" y="655"/>
                    </a:lnTo>
                    <a:lnTo>
                      <a:pt x="19646" y="274"/>
                    </a:lnTo>
                    <a:lnTo>
                      <a:pt x="18015" y="60"/>
                    </a:lnTo>
                    <a:lnTo>
                      <a:pt x="1637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69"/>
              <p:cNvSpPr/>
              <p:nvPr/>
            </p:nvSpPr>
            <p:spPr>
              <a:xfrm>
                <a:off x="752817" y="4597368"/>
                <a:ext cx="151470" cy="204556"/>
              </a:xfrm>
              <a:custGeom>
                <a:avLst/>
                <a:gdLst/>
                <a:ahLst/>
                <a:cxnLst/>
                <a:rect l="l" t="t" r="r" b="b"/>
                <a:pathLst>
                  <a:path w="22898" h="30923" extrusionOk="0">
                    <a:moveTo>
                      <a:pt x="12348" y="1"/>
                    </a:moveTo>
                    <a:lnTo>
                      <a:pt x="6942" y="5395"/>
                    </a:lnTo>
                    <a:lnTo>
                      <a:pt x="7359" y="5740"/>
                    </a:lnTo>
                    <a:lnTo>
                      <a:pt x="8109" y="6502"/>
                    </a:lnTo>
                    <a:lnTo>
                      <a:pt x="8764" y="7335"/>
                    </a:lnTo>
                    <a:lnTo>
                      <a:pt x="9324" y="8228"/>
                    </a:lnTo>
                    <a:lnTo>
                      <a:pt x="9788" y="9181"/>
                    </a:lnTo>
                    <a:lnTo>
                      <a:pt x="10133" y="10169"/>
                    </a:lnTo>
                    <a:lnTo>
                      <a:pt x="10372" y="11205"/>
                    </a:lnTo>
                    <a:lnTo>
                      <a:pt x="10491" y="12265"/>
                    </a:lnTo>
                    <a:lnTo>
                      <a:pt x="10503" y="12812"/>
                    </a:lnTo>
                    <a:lnTo>
                      <a:pt x="10503" y="13777"/>
                    </a:lnTo>
                    <a:lnTo>
                      <a:pt x="10991" y="13789"/>
                    </a:lnTo>
                    <a:lnTo>
                      <a:pt x="11920" y="13979"/>
                    </a:lnTo>
                    <a:lnTo>
                      <a:pt x="12777" y="14348"/>
                    </a:lnTo>
                    <a:lnTo>
                      <a:pt x="13539" y="14860"/>
                    </a:lnTo>
                    <a:lnTo>
                      <a:pt x="14182" y="15503"/>
                    </a:lnTo>
                    <a:lnTo>
                      <a:pt x="14694" y="16265"/>
                    </a:lnTo>
                    <a:lnTo>
                      <a:pt x="15051" y="17123"/>
                    </a:lnTo>
                    <a:lnTo>
                      <a:pt x="15241" y="18051"/>
                    </a:lnTo>
                    <a:lnTo>
                      <a:pt x="15265" y="18540"/>
                    </a:lnTo>
                    <a:lnTo>
                      <a:pt x="15241" y="19028"/>
                    </a:lnTo>
                    <a:lnTo>
                      <a:pt x="15051" y="19956"/>
                    </a:lnTo>
                    <a:lnTo>
                      <a:pt x="14694" y="20814"/>
                    </a:lnTo>
                    <a:lnTo>
                      <a:pt x="14182" y="21576"/>
                    </a:lnTo>
                    <a:lnTo>
                      <a:pt x="13539" y="22219"/>
                    </a:lnTo>
                    <a:lnTo>
                      <a:pt x="12777" y="22731"/>
                    </a:lnTo>
                    <a:lnTo>
                      <a:pt x="11920" y="23100"/>
                    </a:lnTo>
                    <a:lnTo>
                      <a:pt x="10991" y="23290"/>
                    </a:lnTo>
                    <a:lnTo>
                      <a:pt x="10503" y="23302"/>
                    </a:lnTo>
                    <a:lnTo>
                      <a:pt x="977" y="23302"/>
                    </a:lnTo>
                    <a:lnTo>
                      <a:pt x="1" y="24267"/>
                    </a:lnTo>
                    <a:lnTo>
                      <a:pt x="1" y="29958"/>
                    </a:lnTo>
                    <a:lnTo>
                      <a:pt x="977" y="30922"/>
                    </a:lnTo>
                    <a:lnTo>
                      <a:pt x="10503" y="30922"/>
                    </a:lnTo>
                    <a:lnTo>
                      <a:pt x="11134" y="30911"/>
                    </a:lnTo>
                    <a:lnTo>
                      <a:pt x="12384" y="30780"/>
                    </a:lnTo>
                    <a:lnTo>
                      <a:pt x="13598" y="30541"/>
                    </a:lnTo>
                    <a:lnTo>
                      <a:pt x="14765" y="30172"/>
                    </a:lnTo>
                    <a:lnTo>
                      <a:pt x="15873" y="29708"/>
                    </a:lnTo>
                    <a:lnTo>
                      <a:pt x="16932" y="29136"/>
                    </a:lnTo>
                    <a:lnTo>
                      <a:pt x="17921" y="28470"/>
                    </a:lnTo>
                    <a:lnTo>
                      <a:pt x="18837" y="27708"/>
                    </a:lnTo>
                    <a:lnTo>
                      <a:pt x="19671" y="26874"/>
                    </a:lnTo>
                    <a:lnTo>
                      <a:pt x="20433" y="25957"/>
                    </a:lnTo>
                    <a:lnTo>
                      <a:pt x="21100" y="24969"/>
                    </a:lnTo>
                    <a:lnTo>
                      <a:pt x="21671" y="23909"/>
                    </a:lnTo>
                    <a:lnTo>
                      <a:pt x="22147" y="22802"/>
                    </a:lnTo>
                    <a:lnTo>
                      <a:pt x="22505" y="21635"/>
                    </a:lnTo>
                    <a:lnTo>
                      <a:pt x="22755" y="20433"/>
                    </a:lnTo>
                    <a:lnTo>
                      <a:pt x="22886" y="19183"/>
                    </a:lnTo>
                    <a:lnTo>
                      <a:pt x="22898" y="18540"/>
                    </a:lnTo>
                    <a:lnTo>
                      <a:pt x="22886" y="17778"/>
                    </a:lnTo>
                    <a:lnTo>
                      <a:pt x="22695" y="16289"/>
                    </a:lnTo>
                    <a:lnTo>
                      <a:pt x="22338" y="14837"/>
                    </a:lnTo>
                    <a:lnTo>
                      <a:pt x="21802" y="13455"/>
                    </a:lnTo>
                    <a:lnTo>
                      <a:pt x="21112" y="12134"/>
                    </a:lnTo>
                    <a:lnTo>
                      <a:pt x="20266" y="10907"/>
                    </a:lnTo>
                    <a:lnTo>
                      <a:pt x="19278" y="9788"/>
                    </a:lnTo>
                    <a:lnTo>
                      <a:pt x="18147" y="8776"/>
                    </a:lnTo>
                    <a:lnTo>
                      <a:pt x="17528" y="8336"/>
                    </a:lnTo>
                    <a:lnTo>
                      <a:pt x="17349" y="7728"/>
                    </a:lnTo>
                    <a:lnTo>
                      <a:pt x="16944" y="6550"/>
                    </a:lnTo>
                    <a:lnTo>
                      <a:pt x="16444" y="5407"/>
                    </a:lnTo>
                    <a:lnTo>
                      <a:pt x="15861" y="4311"/>
                    </a:lnTo>
                    <a:lnTo>
                      <a:pt x="15206" y="3263"/>
                    </a:lnTo>
                    <a:lnTo>
                      <a:pt x="14479" y="2263"/>
                    </a:lnTo>
                    <a:lnTo>
                      <a:pt x="13682" y="1311"/>
                    </a:lnTo>
                    <a:lnTo>
                      <a:pt x="12813" y="418"/>
                    </a:lnTo>
                    <a:lnTo>
                      <a:pt x="1234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69"/>
              <p:cNvSpPr/>
              <p:nvPr/>
            </p:nvSpPr>
            <p:spPr>
              <a:xfrm>
                <a:off x="646726" y="4748673"/>
                <a:ext cx="112561" cy="53330"/>
              </a:xfrm>
              <a:custGeom>
                <a:avLst/>
                <a:gdLst/>
                <a:ahLst/>
                <a:cxnLst/>
                <a:rect l="l" t="t" r="r" b="b"/>
                <a:pathLst>
                  <a:path w="17016" h="8062" extrusionOk="0">
                    <a:moveTo>
                      <a:pt x="5513" y="1"/>
                    </a:moveTo>
                    <a:lnTo>
                      <a:pt x="4144" y="417"/>
                    </a:lnTo>
                    <a:lnTo>
                      <a:pt x="334" y="4227"/>
                    </a:lnTo>
                    <a:lnTo>
                      <a:pt x="0" y="5525"/>
                    </a:lnTo>
                    <a:lnTo>
                      <a:pt x="405" y="5823"/>
                    </a:lnTo>
                    <a:lnTo>
                      <a:pt x="1251" y="6359"/>
                    </a:lnTo>
                    <a:lnTo>
                      <a:pt x="2144" y="6835"/>
                    </a:lnTo>
                    <a:lnTo>
                      <a:pt x="3061" y="7228"/>
                    </a:lnTo>
                    <a:lnTo>
                      <a:pt x="4001" y="7549"/>
                    </a:lnTo>
                    <a:lnTo>
                      <a:pt x="4977" y="7799"/>
                    </a:lnTo>
                    <a:lnTo>
                      <a:pt x="5966" y="7966"/>
                    </a:lnTo>
                    <a:lnTo>
                      <a:pt x="6966" y="8049"/>
                    </a:lnTo>
                    <a:lnTo>
                      <a:pt x="7478" y="8061"/>
                    </a:lnTo>
                    <a:lnTo>
                      <a:pt x="17015" y="8061"/>
                    </a:lnTo>
                    <a:lnTo>
                      <a:pt x="17015" y="429"/>
                    </a:lnTo>
                    <a:lnTo>
                      <a:pt x="7478" y="429"/>
                    </a:lnTo>
                    <a:lnTo>
                      <a:pt x="6966" y="405"/>
                    </a:lnTo>
                    <a:lnTo>
                      <a:pt x="5978" y="191"/>
                    </a:lnTo>
                    <a:lnTo>
                      <a:pt x="551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253;p69"/>
              <p:cNvSpPr/>
              <p:nvPr/>
            </p:nvSpPr>
            <p:spPr>
              <a:xfrm>
                <a:off x="614120" y="4638010"/>
                <a:ext cx="147290" cy="147376"/>
              </a:xfrm>
              <a:custGeom>
                <a:avLst/>
                <a:gdLst/>
                <a:ahLst/>
                <a:cxnLst/>
                <a:rect l="l" t="t" r="r" b="b"/>
                <a:pathLst>
                  <a:path w="22266" h="22279" extrusionOk="0">
                    <a:moveTo>
                      <a:pt x="12407" y="1"/>
                    </a:moveTo>
                    <a:lnTo>
                      <a:pt x="11764" y="13"/>
                    </a:lnTo>
                    <a:lnTo>
                      <a:pt x="10514" y="132"/>
                    </a:lnTo>
                    <a:lnTo>
                      <a:pt x="9299" y="382"/>
                    </a:lnTo>
                    <a:lnTo>
                      <a:pt x="8132" y="739"/>
                    </a:lnTo>
                    <a:lnTo>
                      <a:pt x="7025" y="1203"/>
                    </a:lnTo>
                    <a:lnTo>
                      <a:pt x="5965" y="1775"/>
                    </a:lnTo>
                    <a:lnTo>
                      <a:pt x="4977" y="2442"/>
                    </a:lnTo>
                    <a:lnTo>
                      <a:pt x="4060" y="3192"/>
                    </a:lnTo>
                    <a:lnTo>
                      <a:pt x="3215" y="4037"/>
                    </a:lnTo>
                    <a:lnTo>
                      <a:pt x="2465" y="4954"/>
                    </a:lnTo>
                    <a:lnTo>
                      <a:pt x="1798" y="5942"/>
                    </a:lnTo>
                    <a:lnTo>
                      <a:pt x="1226" y="6990"/>
                    </a:lnTo>
                    <a:lnTo>
                      <a:pt x="750" y="8097"/>
                    </a:lnTo>
                    <a:lnTo>
                      <a:pt x="393" y="9264"/>
                    </a:lnTo>
                    <a:lnTo>
                      <a:pt x="143" y="10479"/>
                    </a:lnTo>
                    <a:lnTo>
                      <a:pt x="12" y="11729"/>
                    </a:lnTo>
                    <a:lnTo>
                      <a:pt x="0" y="12360"/>
                    </a:lnTo>
                    <a:lnTo>
                      <a:pt x="12" y="13098"/>
                    </a:lnTo>
                    <a:lnTo>
                      <a:pt x="179" y="14527"/>
                    </a:lnTo>
                    <a:lnTo>
                      <a:pt x="512" y="15920"/>
                    </a:lnTo>
                    <a:lnTo>
                      <a:pt x="1000" y="17265"/>
                    </a:lnTo>
                    <a:lnTo>
                      <a:pt x="1631" y="18527"/>
                    </a:lnTo>
                    <a:lnTo>
                      <a:pt x="2405" y="19730"/>
                    </a:lnTo>
                    <a:lnTo>
                      <a:pt x="3310" y="20825"/>
                    </a:lnTo>
                    <a:lnTo>
                      <a:pt x="4358" y="21826"/>
                    </a:lnTo>
                    <a:lnTo>
                      <a:pt x="4929" y="22278"/>
                    </a:lnTo>
                    <a:lnTo>
                      <a:pt x="10454" y="16741"/>
                    </a:lnTo>
                    <a:lnTo>
                      <a:pt x="10014" y="16527"/>
                    </a:lnTo>
                    <a:lnTo>
                      <a:pt x="9240" y="15979"/>
                    </a:lnTo>
                    <a:lnTo>
                      <a:pt x="8609" y="15301"/>
                    </a:lnTo>
                    <a:lnTo>
                      <a:pt x="8120" y="14515"/>
                    </a:lnTo>
                    <a:lnTo>
                      <a:pt x="7799" y="13670"/>
                    </a:lnTo>
                    <a:lnTo>
                      <a:pt x="7644" y="12765"/>
                    </a:lnTo>
                    <a:lnTo>
                      <a:pt x="7656" y="11836"/>
                    </a:lnTo>
                    <a:lnTo>
                      <a:pt x="7870" y="10895"/>
                    </a:lnTo>
                    <a:lnTo>
                      <a:pt x="8061" y="10443"/>
                    </a:lnTo>
                    <a:lnTo>
                      <a:pt x="8275" y="10002"/>
                    </a:lnTo>
                    <a:lnTo>
                      <a:pt x="8823" y="9240"/>
                    </a:lnTo>
                    <a:lnTo>
                      <a:pt x="9502" y="8597"/>
                    </a:lnTo>
                    <a:lnTo>
                      <a:pt x="10276" y="8121"/>
                    </a:lnTo>
                    <a:lnTo>
                      <a:pt x="11133" y="7788"/>
                    </a:lnTo>
                    <a:lnTo>
                      <a:pt x="12038" y="7633"/>
                    </a:lnTo>
                    <a:lnTo>
                      <a:pt x="12967" y="7657"/>
                    </a:lnTo>
                    <a:lnTo>
                      <a:pt x="13895" y="7859"/>
                    </a:lnTo>
                    <a:lnTo>
                      <a:pt x="14348" y="8050"/>
                    </a:lnTo>
                    <a:lnTo>
                      <a:pt x="14741" y="8240"/>
                    </a:lnTo>
                    <a:lnTo>
                      <a:pt x="15455" y="8728"/>
                    </a:lnTo>
                    <a:lnTo>
                      <a:pt x="16062" y="9347"/>
                    </a:lnTo>
                    <a:lnTo>
                      <a:pt x="16562" y="10050"/>
                    </a:lnTo>
                    <a:lnTo>
                      <a:pt x="16753" y="10443"/>
                    </a:lnTo>
                    <a:lnTo>
                      <a:pt x="22266" y="4930"/>
                    </a:lnTo>
                    <a:lnTo>
                      <a:pt x="21825" y="4347"/>
                    </a:lnTo>
                    <a:lnTo>
                      <a:pt x="20825" y="3311"/>
                    </a:lnTo>
                    <a:lnTo>
                      <a:pt x="19730" y="2394"/>
                    </a:lnTo>
                    <a:lnTo>
                      <a:pt x="18539" y="1620"/>
                    </a:lnTo>
                    <a:lnTo>
                      <a:pt x="17277" y="989"/>
                    </a:lnTo>
                    <a:lnTo>
                      <a:pt x="15943" y="513"/>
                    </a:lnTo>
                    <a:lnTo>
                      <a:pt x="14550" y="179"/>
                    </a:lnTo>
                    <a:lnTo>
                      <a:pt x="13133" y="13"/>
                    </a:lnTo>
                    <a:lnTo>
                      <a:pt x="1240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4" name="Google Shape;254;p69"/>
            <p:cNvGrpSpPr/>
            <p:nvPr/>
          </p:nvGrpSpPr>
          <p:grpSpPr>
            <a:xfrm>
              <a:off x="989660" y="4603434"/>
              <a:ext cx="1190118" cy="210542"/>
              <a:chOff x="989660" y="4603434"/>
              <a:chExt cx="1190118" cy="210542"/>
            </a:xfrm>
          </p:grpSpPr>
          <p:sp>
            <p:nvSpPr>
              <p:cNvPr id="255" name="Google Shape;255;p69"/>
              <p:cNvSpPr/>
              <p:nvPr/>
            </p:nvSpPr>
            <p:spPr>
              <a:xfrm>
                <a:off x="989660" y="4603434"/>
                <a:ext cx="646021" cy="210542"/>
              </a:xfrm>
              <a:custGeom>
                <a:avLst/>
                <a:gdLst/>
                <a:ahLst/>
                <a:cxnLst/>
                <a:rect l="l" t="t" r="r" b="b"/>
                <a:pathLst>
                  <a:path w="97660" h="31828" extrusionOk="0">
                    <a:moveTo>
                      <a:pt x="90813" y="11848"/>
                    </a:moveTo>
                    <a:lnTo>
                      <a:pt x="91289" y="11919"/>
                    </a:lnTo>
                    <a:lnTo>
                      <a:pt x="91754" y="12038"/>
                    </a:lnTo>
                    <a:lnTo>
                      <a:pt x="92194" y="12217"/>
                    </a:lnTo>
                    <a:lnTo>
                      <a:pt x="92409" y="12336"/>
                    </a:lnTo>
                    <a:lnTo>
                      <a:pt x="92599" y="12443"/>
                    </a:lnTo>
                    <a:lnTo>
                      <a:pt x="92933" y="12705"/>
                    </a:lnTo>
                    <a:lnTo>
                      <a:pt x="93206" y="13015"/>
                    </a:lnTo>
                    <a:lnTo>
                      <a:pt x="93433" y="13372"/>
                    </a:lnTo>
                    <a:lnTo>
                      <a:pt x="93528" y="13562"/>
                    </a:lnTo>
                    <a:lnTo>
                      <a:pt x="86408" y="16491"/>
                    </a:lnTo>
                    <a:lnTo>
                      <a:pt x="86396" y="16015"/>
                    </a:lnTo>
                    <a:lnTo>
                      <a:pt x="86539" y="15098"/>
                    </a:lnTo>
                    <a:lnTo>
                      <a:pt x="86860" y="14229"/>
                    </a:lnTo>
                    <a:lnTo>
                      <a:pt x="87372" y="13455"/>
                    </a:lnTo>
                    <a:lnTo>
                      <a:pt x="87694" y="13110"/>
                    </a:lnTo>
                    <a:lnTo>
                      <a:pt x="87979" y="12824"/>
                    </a:lnTo>
                    <a:lnTo>
                      <a:pt x="88646" y="12372"/>
                    </a:lnTo>
                    <a:lnTo>
                      <a:pt x="89372" y="12050"/>
                    </a:lnTo>
                    <a:lnTo>
                      <a:pt x="90158" y="11872"/>
                    </a:lnTo>
                    <a:lnTo>
                      <a:pt x="90563" y="11848"/>
                    </a:lnTo>
                    <a:close/>
                    <a:moveTo>
                      <a:pt x="32899" y="11907"/>
                    </a:moveTo>
                    <a:lnTo>
                      <a:pt x="33756" y="11931"/>
                    </a:lnTo>
                    <a:lnTo>
                      <a:pt x="34578" y="12110"/>
                    </a:lnTo>
                    <a:lnTo>
                      <a:pt x="35375" y="12443"/>
                    </a:lnTo>
                    <a:lnTo>
                      <a:pt x="36090" y="12943"/>
                    </a:lnTo>
                    <a:lnTo>
                      <a:pt x="36423" y="13265"/>
                    </a:lnTo>
                    <a:lnTo>
                      <a:pt x="36733" y="13646"/>
                    </a:lnTo>
                    <a:lnTo>
                      <a:pt x="37221" y="14467"/>
                    </a:lnTo>
                    <a:lnTo>
                      <a:pt x="37554" y="15348"/>
                    </a:lnTo>
                    <a:lnTo>
                      <a:pt x="37721" y="16265"/>
                    </a:lnTo>
                    <a:lnTo>
                      <a:pt x="37721" y="17194"/>
                    </a:lnTo>
                    <a:lnTo>
                      <a:pt x="37554" y="18111"/>
                    </a:lnTo>
                    <a:lnTo>
                      <a:pt x="37221" y="18992"/>
                    </a:lnTo>
                    <a:lnTo>
                      <a:pt x="36733" y="19801"/>
                    </a:lnTo>
                    <a:lnTo>
                      <a:pt x="36423" y="20182"/>
                    </a:lnTo>
                    <a:lnTo>
                      <a:pt x="36340" y="20266"/>
                    </a:lnTo>
                    <a:lnTo>
                      <a:pt x="36256" y="20349"/>
                    </a:lnTo>
                    <a:lnTo>
                      <a:pt x="35911" y="20647"/>
                    </a:lnTo>
                    <a:lnTo>
                      <a:pt x="35173" y="21099"/>
                    </a:lnTo>
                    <a:lnTo>
                      <a:pt x="34375" y="21397"/>
                    </a:lnTo>
                    <a:lnTo>
                      <a:pt x="33554" y="21540"/>
                    </a:lnTo>
                    <a:lnTo>
                      <a:pt x="32720" y="21516"/>
                    </a:lnTo>
                    <a:lnTo>
                      <a:pt x="31899" y="21326"/>
                    </a:lnTo>
                    <a:lnTo>
                      <a:pt x="31125" y="20992"/>
                    </a:lnTo>
                    <a:lnTo>
                      <a:pt x="30410" y="20492"/>
                    </a:lnTo>
                    <a:lnTo>
                      <a:pt x="30089" y="20182"/>
                    </a:lnTo>
                    <a:lnTo>
                      <a:pt x="30053" y="20182"/>
                    </a:lnTo>
                    <a:lnTo>
                      <a:pt x="29732" y="19801"/>
                    </a:lnTo>
                    <a:lnTo>
                      <a:pt x="29243" y="18980"/>
                    </a:lnTo>
                    <a:lnTo>
                      <a:pt x="28910" y="18099"/>
                    </a:lnTo>
                    <a:lnTo>
                      <a:pt x="28743" y="17182"/>
                    </a:lnTo>
                    <a:lnTo>
                      <a:pt x="28743" y="16253"/>
                    </a:lnTo>
                    <a:lnTo>
                      <a:pt x="28910" y="15336"/>
                    </a:lnTo>
                    <a:lnTo>
                      <a:pt x="29243" y="14455"/>
                    </a:lnTo>
                    <a:lnTo>
                      <a:pt x="29732" y="13634"/>
                    </a:lnTo>
                    <a:lnTo>
                      <a:pt x="30053" y="13265"/>
                    </a:lnTo>
                    <a:lnTo>
                      <a:pt x="30184" y="13134"/>
                    </a:lnTo>
                    <a:lnTo>
                      <a:pt x="30517" y="12824"/>
                    </a:lnTo>
                    <a:lnTo>
                      <a:pt x="31268" y="12360"/>
                    </a:lnTo>
                    <a:lnTo>
                      <a:pt x="32065" y="12050"/>
                    </a:lnTo>
                    <a:lnTo>
                      <a:pt x="32899" y="11907"/>
                    </a:lnTo>
                    <a:close/>
                    <a:moveTo>
                      <a:pt x="50318" y="11907"/>
                    </a:moveTo>
                    <a:lnTo>
                      <a:pt x="51164" y="11931"/>
                    </a:lnTo>
                    <a:lnTo>
                      <a:pt x="51997" y="12110"/>
                    </a:lnTo>
                    <a:lnTo>
                      <a:pt x="52783" y="12443"/>
                    </a:lnTo>
                    <a:lnTo>
                      <a:pt x="53509" y="12943"/>
                    </a:lnTo>
                    <a:lnTo>
                      <a:pt x="53831" y="13265"/>
                    </a:lnTo>
                    <a:lnTo>
                      <a:pt x="54152" y="13646"/>
                    </a:lnTo>
                    <a:lnTo>
                      <a:pt x="54641" y="14467"/>
                    </a:lnTo>
                    <a:lnTo>
                      <a:pt x="54974" y="15348"/>
                    </a:lnTo>
                    <a:lnTo>
                      <a:pt x="55129" y="16265"/>
                    </a:lnTo>
                    <a:lnTo>
                      <a:pt x="55129" y="17194"/>
                    </a:lnTo>
                    <a:lnTo>
                      <a:pt x="54974" y="18111"/>
                    </a:lnTo>
                    <a:lnTo>
                      <a:pt x="54641" y="18992"/>
                    </a:lnTo>
                    <a:lnTo>
                      <a:pt x="54152" y="19801"/>
                    </a:lnTo>
                    <a:lnTo>
                      <a:pt x="53831" y="20182"/>
                    </a:lnTo>
                    <a:lnTo>
                      <a:pt x="53759" y="20266"/>
                    </a:lnTo>
                    <a:lnTo>
                      <a:pt x="53664" y="20349"/>
                    </a:lnTo>
                    <a:lnTo>
                      <a:pt x="53331" y="20647"/>
                    </a:lnTo>
                    <a:lnTo>
                      <a:pt x="52593" y="21099"/>
                    </a:lnTo>
                    <a:lnTo>
                      <a:pt x="51795" y="21397"/>
                    </a:lnTo>
                    <a:lnTo>
                      <a:pt x="50961" y="21540"/>
                    </a:lnTo>
                    <a:lnTo>
                      <a:pt x="50128" y="21516"/>
                    </a:lnTo>
                    <a:lnTo>
                      <a:pt x="49306" y="21326"/>
                    </a:lnTo>
                    <a:lnTo>
                      <a:pt x="48532" y="20992"/>
                    </a:lnTo>
                    <a:lnTo>
                      <a:pt x="47818" y="20492"/>
                    </a:lnTo>
                    <a:lnTo>
                      <a:pt x="47508" y="20182"/>
                    </a:lnTo>
                    <a:lnTo>
                      <a:pt x="47461" y="20182"/>
                    </a:lnTo>
                    <a:lnTo>
                      <a:pt x="47139" y="19801"/>
                    </a:lnTo>
                    <a:lnTo>
                      <a:pt x="46651" y="18980"/>
                    </a:lnTo>
                    <a:lnTo>
                      <a:pt x="46318" y="18099"/>
                    </a:lnTo>
                    <a:lnTo>
                      <a:pt x="46163" y="17182"/>
                    </a:lnTo>
                    <a:lnTo>
                      <a:pt x="46163" y="16253"/>
                    </a:lnTo>
                    <a:lnTo>
                      <a:pt x="46318" y="15336"/>
                    </a:lnTo>
                    <a:lnTo>
                      <a:pt x="46651" y="14455"/>
                    </a:lnTo>
                    <a:lnTo>
                      <a:pt x="47139" y="13634"/>
                    </a:lnTo>
                    <a:lnTo>
                      <a:pt x="47461" y="13265"/>
                    </a:lnTo>
                    <a:lnTo>
                      <a:pt x="47592" y="13134"/>
                    </a:lnTo>
                    <a:lnTo>
                      <a:pt x="47937" y="12824"/>
                    </a:lnTo>
                    <a:lnTo>
                      <a:pt x="48675" y="12360"/>
                    </a:lnTo>
                    <a:lnTo>
                      <a:pt x="49485" y="12050"/>
                    </a:lnTo>
                    <a:lnTo>
                      <a:pt x="50318" y="11907"/>
                    </a:lnTo>
                    <a:close/>
                    <a:moveTo>
                      <a:pt x="68048" y="11907"/>
                    </a:moveTo>
                    <a:lnTo>
                      <a:pt x="68488" y="11919"/>
                    </a:lnTo>
                    <a:lnTo>
                      <a:pt x="69333" y="12098"/>
                    </a:lnTo>
                    <a:lnTo>
                      <a:pt x="70107" y="12455"/>
                    </a:lnTo>
                    <a:lnTo>
                      <a:pt x="70786" y="12967"/>
                    </a:lnTo>
                    <a:lnTo>
                      <a:pt x="71084" y="13289"/>
                    </a:lnTo>
                    <a:lnTo>
                      <a:pt x="71381" y="13658"/>
                    </a:lnTo>
                    <a:lnTo>
                      <a:pt x="71846" y="14479"/>
                    </a:lnTo>
                    <a:lnTo>
                      <a:pt x="72167" y="15360"/>
                    </a:lnTo>
                    <a:lnTo>
                      <a:pt x="72298" y="16289"/>
                    </a:lnTo>
                    <a:lnTo>
                      <a:pt x="72298" y="16765"/>
                    </a:lnTo>
                    <a:lnTo>
                      <a:pt x="72298" y="17230"/>
                    </a:lnTo>
                    <a:lnTo>
                      <a:pt x="72155" y="18146"/>
                    </a:lnTo>
                    <a:lnTo>
                      <a:pt x="71846" y="19016"/>
                    </a:lnTo>
                    <a:lnTo>
                      <a:pt x="71381" y="19813"/>
                    </a:lnTo>
                    <a:lnTo>
                      <a:pt x="71084" y="20182"/>
                    </a:lnTo>
                    <a:lnTo>
                      <a:pt x="70786" y="20504"/>
                    </a:lnTo>
                    <a:lnTo>
                      <a:pt x="70095" y="21028"/>
                    </a:lnTo>
                    <a:lnTo>
                      <a:pt x="69322" y="21373"/>
                    </a:lnTo>
                    <a:lnTo>
                      <a:pt x="68476" y="21552"/>
                    </a:lnTo>
                    <a:lnTo>
                      <a:pt x="68048" y="21552"/>
                    </a:lnTo>
                    <a:lnTo>
                      <a:pt x="67595" y="21540"/>
                    </a:lnTo>
                    <a:lnTo>
                      <a:pt x="66726" y="21361"/>
                    </a:lnTo>
                    <a:lnTo>
                      <a:pt x="65928" y="21016"/>
                    </a:lnTo>
                    <a:lnTo>
                      <a:pt x="65214" y="20504"/>
                    </a:lnTo>
                    <a:lnTo>
                      <a:pt x="64904" y="20182"/>
                    </a:lnTo>
                    <a:lnTo>
                      <a:pt x="64595" y="19825"/>
                    </a:lnTo>
                    <a:lnTo>
                      <a:pt x="64094" y="19028"/>
                    </a:lnTo>
                    <a:lnTo>
                      <a:pt x="63761" y="18158"/>
                    </a:lnTo>
                    <a:lnTo>
                      <a:pt x="63606" y="17230"/>
                    </a:lnTo>
                    <a:lnTo>
                      <a:pt x="63606" y="16765"/>
                    </a:lnTo>
                    <a:lnTo>
                      <a:pt x="63606" y="16277"/>
                    </a:lnTo>
                    <a:lnTo>
                      <a:pt x="63761" y="15348"/>
                    </a:lnTo>
                    <a:lnTo>
                      <a:pt x="64094" y="14455"/>
                    </a:lnTo>
                    <a:lnTo>
                      <a:pt x="64583" y="13658"/>
                    </a:lnTo>
                    <a:lnTo>
                      <a:pt x="64904" y="13289"/>
                    </a:lnTo>
                    <a:lnTo>
                      <a:pt x="65214" y="12967"/>
                    </a:lnTo>
                    <a:lnTo>
                      <a:pt x="65928" y="12455"/>
                    </a:lnTo>
                    <a:lnTo>
                      <a:pt x="66726" y="12098"/>
                    </a:lnTo>
                    <a:lnTo>
                      <a:pt x="67595" y="11919"/>
                    </a:lnTo>
                    <a:lnTo>
                      <a:pt x="68048" y="11907"/>
                    </a:lnTo>
                    <a:close/>
                    <a:moveTo>
                      <a:pt x="77763" y="822"/>
                    </a:moveTo>
                    <a:lnTo>
                      <a:pt x="77763" y="24219"/>
                    </a:lnTo>
                    <a:lnTo>
                      <a:pt x="81264" y="24219"/>
                    </a:lnTo>
                    <a:lnTo>
                      <a:pt x="81264" y="822"/>
                    </a:lnTo>
                    <a:close/>
                    <a:moveTo>
                      <a:pt x="32875" y="8788"/>
                    </a:moveTo>
                    <a:lnTo>
                      <a:pt x="32113" y="8859"/>
                    </a:lnTo>
                    <a:lnTo>
                      <a:pt x="31363" y="9002"/>
                    </a:lnTo>
                    <a:lnTo>
                      <a:pt x="30613" y="9216"/>
                    </a:lnTo>
                    <a:lnTo>
                      <a:pt x="29898" y="9502"/>
                    </a:lnTo>
                    <a:lnTo>
                      <a:pt x="29196" y="9859"/>
                    </a:lnTo>
                    <a:lnTo>
                      <a:pt x="28529" y="10288"/>
                    </a:lnTo>
                    <a:lnTo>
                      <a:pt x="27898" y="10776"/>
                    </a:lnTo>
                    <a:lnTo>
                      <a:pt x="27588" y="11062"/>
                    </a:lnTo>
                    <a:lnTo>
                      <a:pt x="27303" y="11360"/>
                    </a:lnTo>
                    <a:lnTo>
                      <a:pt x="26803" y="11991"/>
                    </a:lnTo>
                    <a:lnTo>
                      <a:pt x="26362" y="12657"/>
                    </a:lnTo>
                    <a:lnTo>
                      <a:pt x="26005" y="13360"/>
                    </a:lnTo>
                    <a:lnTo>
                      <a:pt x="25707" y="14086"/>
                    </a:lnTo>
                    <a:lnTo>
                      <a:pt x="25493" y="14825"/>
                    </a:lnTo>
                    <a:lnTo>
                      <a:pt x="25350" y="15587"/>
                    </a:lnTo>
                    <a:lnTo>
                      <a:pt x="25278" y="16349"/>
                    </a:lnTo>
                    <a:lnTo>
                      <a:pt x="25278" y="17122"/>
                    </a:lnTo>
                    <a:lnTo>
                      <a:pt x="25350" y="17885"/>
                    </a:lnTo>
                    <a:lnTo>
                      <a:pt x="25493" y="18647"/>
                    </a:lnTo>
                    <a:lnTo>
                      <a:pt x="25707" y="19385"/>
                    </a:lnTo>
                    <a:lnTo>
                      <a:pt x="26005" y="20111"/>
                    </a:lnTo>
                    <a:lnTo>
                      <a:pt x="26362" y="20814"/>
                    </a:lnTo>
                    <a:lnTo>
                      <a:pt x="26803" y="21480"/>
                    </a:lnTo>
                    <a:lnTo>
                      <a:pt x="27303" y="22111"/>
                    </a:lnTo>
                    <a:lnTo>
                      <a:pt x="27588" y="22421"/>
                    </a:lnTo>
                    <a:lnTo>
                      <a:pt x="27886" y="22695"/>
                    </a:lnTo>
                    <a:lnTo>
                      <a:pt x="28517" y="23195"/>
                    </a:lnTo>
                    <a:lnTo>
                      <a:pt x="29196" y="23624"/>
                    </a:lnTo>
                    <a:lnTo>
                      <a:pt x="29886" y="23969"/>
                    </a:lnTo>
                    <a:lnTo>
                      <a:pt x="30613" y="24255"/>
                    </a:lnTo>
                    <a:lnTo>
                      <a:pt x="31351" y="24469"/>
                    </a:lnTo>
                    <a:lnTo>
                      <a:pt x="32101" y="24612"/>
                    </a:lnTo>
                    <a:lnTo>
                      <a:pt x="32863" y="24683"/>
                    </a:lnTo>
                    <a:lnTo>
                      <a:pt x="33637" y="24683"/>
                    </a:lnTo>
                    <a:lnTo>
                      <a:pt x="34399" y="24612"/>
                    </a:lnTo>
                    <a:lnTo>
                      <a:pt x="35149" y="24469"/>
                    </a:lnTo>
                    <a:lnTo>
                      <a:pt x="35887" y="24255"/>
                    </a:lnTo>
                    <a:lnTo>
                      <a:pt x="36614" y="23969"/>
                    </a:lnTo>
                    <a:lnTo>
                      <a:pt x="37316" y="23624"/>
                    </a:lnTo>
                    <a:lnTo>
                      <a:pt x="37983" y="23195"/>
                    </a:lnTo>
                    <a:lnTo>
                      <a:pt x="38614" y="22695"/>
                    </a:lnTo>
                    <a:lnTo>
                      <a:pt x="38924" y="22421"/>
                    </a:lnTo>
                    <a:lnTo>
                      <a:pt x="39197" y="22111"/>
                    </a:lnTo>
                    <a:lnTo>
                      <a:pt x="39709" y="21480"/>
                    </a:lnTo>
                    <a:lnTo>
                      <a:pt x="40150" y="20814"/>
                    </a:lnTo>
                    <a:lnTo>
                      <a:pt x="40507" y="20111"/>
                    </a:lnTo>
                    <a:lnTo>
                      <a:pt x="40793" y="19385"/>
                    </a:lnTo>
                    <a:lnTo>
                      <a:pt x="41019" y="18647"/>
                    </a:lnTo>
                    <a:lnTo>
                      <a:pt x="41162" y="17885"/>
                    </a:lnTo>
                    <a:lnTo>
                      <a:pt x="41234" y="17122"/>
                    </a:lnTo>
                    <a:lnTo>
                      <a:pt x="41234" y="16349"/>
                    </a:lnTo>
                    <a:lnTo>
                      <a:pt x="41162" y="15587"/>
                    </a:lnTo>
                    <a:lnTo>
                      <a:pt x="41019" y="14825"/>
                    </a:lnTo>
                    <a:lnTo>
                      <a:pt x="40793" y="14086"/>
                    </a:lnTo>
                    <a:lnTo>
                      <a:pt x="40507" y="13360"/>
                    </a:lnTo>
                    <a:lnTo>
                      <a:pt x="40150" y="12657"/>
                    </a:lnTo>
                    <a:lnTo>
                      <a:pt x="39709" y="11991"/>
                    </a:lnTo>
                    <a:lnTo>
                      <a:pt x="39197" y="11360"/>
                    </a:lnTo>
                    <a:lnTo>
                      <a:pt x="38924" y="11062"/>
                    </a:lnTo>
                    <a:lnTo>
                      <a:pt x="38614" y="10776"/>
                    </a:lnTo>
                    <a:lnTo>
                      <a:pt x="37983" y="10288"/>
                    </a:lnTo>
                    <a:lnTo>
                      <a:pt x="37316" y="9859"/>
                    </a:lnTo>
                    <a:lnTo>
                      <a:pt x="36626" y="9502"/>
                    </a:lnTo>
                    <a:lnTo>
                      <a:pt x="35899" y="9216"/>
                    </a:lnTo>
                    <a:lnTo>
                      <a:pt x="35161" y="9002"/>
                    </a:lnTo>
                    <a:lnTo>
                      <a:pt x="34411" y="8859"/>
                    </a:lnTo>
                    <a:lnTo>
                      <a:pt x="33637" y="8788"/>
                    </a:lnTo>
                    <a:close/>
                    <a:moveTo>
                      <a:pt x="50306" y="8788"/>
                    </a:moveTo>
                    <a:lnTo>
                      <a:pt x="49544" y="8859"/>
                    </a:lnTo>
                    <a:lnTo>
                      <a:pt x="48782" y="9002"/>
                    </a:lnTo>
                    <a:lnTo>
                      <a:pt x="48044" y="9216"/>
                    </a:lnTo>
                    <a:lnTo>
                      <a:pt x="47318" y="9502"/>
                    </a:lnTo>
                    <a:lnTo>
                      <a:pt x="46627" y="9859"/>
                    </a:lnTo>
                    <a:lnTo>
                      <a:pt x="45960" y="10288"/>
                    </a:lnTo>
                    <a:lnTo>
                      <a:pt x="45318" y="10776"/>
                    </a:lnTo>
                    <a:lnTo>
                      <a:pt x="45020" y="11062"/>
                    </a:lnTo>
                    <a:lnTo>
                      <a:pt x="44734" y="11360"/>
                    </a:lnTo>
                    <a:lnTo>
                      <a:pt x="44222" y="11991"/>
                    </a:lnTo>
                    <a:lnTo>
                      <a:pt x="43793" y="12657"/>
                    </a:lnTo>
                    <a:lnTo>
                      <a:pt x="43424" y="13360"/>
                    </a:lnTo>
                    <a:lnTo>
                      <a:pt x="43139" y="14086"/>
                    </a:lnTo>
                    <a:lnTo>
                      <a:pt x="42924" y="14825"/>
                    </a:lnTo>
                    <a:lnTo>
                      <a:pt x="42781" y="15587"/>
                    </a:lnTo>
                    <a:lnTo>
                      <a:pt x="42710" y="16349"/>
                    </a:lnTo>
                    <a:lnTo>
                      <a:pt x="42710" y="17122"/>
                    </a:lnTo>
                    <a:lnTo>
                      <a:pt x="42781" y="17885"/>
                    </a:lnTo>
                    <a:lnTo>
                      <a:pt x="42924" y="18647"/>
                    </a:lnTo>
                    <a:lnTo>
                      <a:pt x="43139" y="19385"/>
                    </a:lnTo>
                    <a:lnTo>
                      <a:pt x="43424" y="20111"/>
                    </a:lnTo>
                    <a:lnTo>
                      <a:pt x="43793" y="20814"/>
                    </a:lnTo>
                    <a:lnTo>
                      <a:pt x="44222" y="21480"/>
                    </a:lnTo>
                    <a:lnTo>
                      <a:pt x="44734" y="22111"/>
                    </a:lnTo>
                    <a:lnTo>
                      <a:pt x="45020" y="22421"/>
                    </a:lnTo>
                    <a:lnTo>
                      <a:pt x="45318" y="22695"/>
                    </a:lnTo>
                    <a:lnTo>
                      <a:pt x="45949" y="23195"/>
                    </a:lnTo>
                    <a:lnTo>
                      <a:pt x="46615" y="23624"/>
                    </a:lnTo>
                    <a:lnTo>
                      <a:pt x="47318" y="23969"/>
                    </a:lnTo>
                    <a:lnTo>
                      <a:pt x="48032" y="24255"/>
                    </a:lnTo>
                    <a:lnTo>
                      <a:pt x="48782" y="24469"/>
                    </a:lnTo>
                    <a:lnTo>
                      <a:pt x="49533" y="24612"/>
                    </a:lnTo>
                    <a:lnTo>
                      <a:pt x="50295" y="24683"/>
                    </a:lnTo>
                    <a:lnTo>
                      <a:pt x="51057" y="24683"/>
                    </a:lnTo>
                    <a:lnTo>
                      <a:pt x="51819" y="24612"/>
                    </a:lnTo>
                    <a:lnTo>
                      <a:pt x="52581" y="24469"/>
                    </a:lnTo>
                    <a:lnTo>
                      <a:pt x="53319" y="24255"/>
                    </a:lnTo>
                    <a:lnTo>
                      <a:pt x="54045" y="23969"/>
                    </a:lnTo>
                    <a:lnTo>
                      <a:pt x="54736" y="23624"/>
                    </a:lnTo>
                    <a:lnTo>
                      <a:pt x="55414" y="23195"/>
                    </a:lnTo>
                    <a:lnTo>
                      <a:pt x="56046" y="22695"/>
                    </a:lnTo>
                    <a:lnTo>
                      <a:pt x="56343" y="22421"/>
                    </a:lnTo>
                    <a:lnTo>
                      <a:pt x="56629" y="22111"/>
                    </a:lnTo>
                    <a:lnTo>
                      <a:pt x="57129" y="21480"/>
                    </a:lnTo>
                    <a:lnTo>
                      <a:pt x="57570" y="20814"/>
                    </a:lnTo>
                    <a:lnTo>
                      <a:pt x="57927" y="20111"/>
                    </a:lnTo>
                    <a:lnTo>
                      <a:pt x="58213" y="19385"/>
                    </a:lnTo>
                    <a:lnTo>
                      <a:pt x="58439" y="18647"/>
                    </a:lnTo>
                    <a:lnTo>
                      <a:pt x="58582" y="17885"/>
                    </a:lnTo>
                    <a:lnTo>
                      <a:pt x="58653" y="17111"/>
                    </a:lnTo>
                    <a:lnTo>
                      <a:pt x="58653" y="16349"/>
                    </a:lnTo>
                    <a:lnTo>
                      <a:pt x="58582" y="15575"/>
                    </a:lnTo>
                    <a:lnTo>
                      <a:pt x="58439" y="14825"/>
                    </a:lnTo>
                    <a:lnTo>
                      <a:pt x="58213" y="14074"/>
                    </a:lnTo>
                    <a:lnTo>
                      <a:pt x="57927" y="13360"/>
                    </a:lnTo>
                    <a:lnTo>
                      <a:pt x="57570" y="12657"/>
                    </a:lnTo>
                    <a:lnTo>
                      <a:pt x="57129" y="11991"/>
                    </a:lnTo>
                    <a:lnTo>
                      <a:pt x="56629" y="11360"/>
                    </a:lnTo>
                    <a:lnTo>
                      <a:pt x="56343" y="11062"/>
                    </a:lnTo>
                    <a:lnTo>
                      <a:pt x="56046" y="10776"/>
                    </a:lnTo>
                    <a:lnTo>
                      <a:pt x="55414" y="10288"/>
                    </a:lnTo>
                    <a:lnTo>
                      <a:pt x="54748" y="9859"/>
                    </a:lnTo>
                    <a:lnTo>
                      <a:pt x="54045" y="9502"/>
                    </a:lnTo>
                    <a:lnTo>
                      <a:pt x="53331" y="9216"/>
                    </a:lnTo>
                    <a:lnTo>
                      <a:pt x="52593" y="9002"/>
                    </a:lnTo>
                    <a:lnTo>
                      <a:pt x="51831" y="8859"/>
                    </a:lnTo>
                    <a:lnTo>
                      <a:pt x="51068" y="8788"/>
                    </a:lnTo>
                    <a:close/>
                    <a:moveTo>
                      <a:pt x="11907" y="1"/>
                    </a:moveTo>
                    <a:lnTo>
                      <a:pt x="10681" y="108"/>
                    </a:lnTo>
                    <a:lnTo>
                      <a:pt x="9490" y="346"/>
                    </a:lnTo>
                    <a:lnTo>
                      <a:pt x="8311" y="691"/>
                    </a:lnTo>
                    <a:lnTo>
                      <a:pt x="7192" y="1156"/>
                    </a:lnTo>
                    <a:lnTo>
                      <a:pt x="6109" y="1727"/>
                    </a:lnTo>
                    <a:lnTo>
                      <a:pt x="5097" y="2406"/>
                    </a:lnTo>
                    <a:lnTo>
                      <a:pt x="4144" y="3192"/>
                    </a:lnTo>
                    <a:lnTo>
                      <a:pt x="3703" y="3632"/>
                    </a:lnTo>
                    <a:lnTo>
                      <a:pt x="3394" y="3942"/>
                    </a:lnTo>
                    <a:lnTo>
                      <a:pt x="2965" y="4406"/>
                    </a:lnTo>
                    <a:lnTo>
                      <a:pt x="2203" y="5371"/>
                    </a:lnTo>
                    <a:lnTo>
                      <a:pt x="1560" y="6383"/>
                    </a:lnTo>
                    <a:lnTo>
                      <a:pt x="1024" y="7454"/>
                    </a:lnTo>
                    <a:lnTo>
                      <a:pt x="608" y="8550"/>
                    </a:lnTo>
                    <a:lnTo>
                      <a:pt x="286" y="9681"/>
                    </a:lnTo>
                    <a:lnTo>
                      <a:pt x="96" y="10836"/>
                    </a:lnTo>
                    <a:lnTo>
                      <a:pt x="0" y="11991"/>
                    </a:lnTo>
                    <a:lnTo>
                      <a:pt x="24" y="13146"/>
                    </a:lnTo>
                    <a:lnTo>
                      <a:pt x="155" y="14301"/>
                    </a:lnTo>
                    <a:lnTo>
                      <a:pt x="393" y="15444"/>
                    </a:lnTo>
                    <a:lnTo>
                      <a:pt x="751" y="16563"/>
                    </a:lnTo>
                    <a:lnTo>
                      <a:pt x="1215" y="17646"/>
                    </a:lnTo>
                    <a:lnTo>
                      <a:pt x="1786" y="18682"/>
                    </a:lnTo>
                    <a:lnTo>
                      <a:pt x="2465" y="19682"/>
                    </a:lnTo>
                    <a:lnTo>
                      <a:pt x="3263" y="20623"/>
                    </a:lnTo>
                    <a:lnTo>
                      <a:pt x="3703" y="21064"/>
                    </a:lnTo>
                    <a:lnTo>
                      <a:pt x="4144" y="21492"/>
                    </a:lnTo>
                    <a:lnTo>
                      <a:pt x="5097" y="22278"/>
                    </a:lnTo>
                    <a:lnTo>
                      <a:pt x="6109" y="22969"/>
                    </a:lnTo>
                    <a:lnTo>
                      <a:pt x="7180" y="23540"/>
                    </a:lnTo>
                    <a:lnTo>
                      <a:pt x="8311" y="24005"/>
                    </a:lnTo>
                    <a:lnTo>
                      <a:pt x="9478" y="24350"/>
                    </a:lnTo>
                    <a:lnTo>
                      <a:pt x="10681" y="24576"/>
                    </a:lnTo>
                    <a:lnTo>
                      <a:pt x="11907" y="24695"/>
                    </a:lnTo>
                    <a:lnTo>
                      <a:pt x="12526" y="24695"/>
                    </a:lnTo>
                    <a:lnTo>
                      <a:pt x="13181" y="24683"/>
                    </a:lnTo>
                    <a:lnTo>
                      <a:pt x="14443" y="24576"/>
                    </a:lnTo>
                    <a:lnTo>
                      <a:pt x="15646" y="24362"/>
                    </a:lnTo>
                    <a:lnTo>
                      <a:pt x="16789" y="24028"/>
                    </a:lnTo>
                    <a:lnTo>
                      <a:pt x="17861" y="23588"/>
                    </a:lnTo>
                    <a:lnTo>
                      <a:pt x="18885" y="23040"/>
                    </a:lnTo>
                    <a:lnTo>
                      <a:pt x="19837" y="22385"/>
                    </a:lnTo>
                    <a:lnTo>
                      <a:pt x="20742" y="21623"/>
                    </a:lnTo>
                    <a:lnTo>
                      <a:pt x="21159" y="21195"/>
                    </a:lnTo>
                    <a:lnTo>
                      <a:pt x="21516" y="20825"/>
                    </a:lnTo>
                    <a:lnTo>
                      <a:pt x="22147" y="20028"/>
                    </a:lnTo>
                    <a:lnTo>
                      <a:pt x="22695" y="19170"/>
                    </a:lnTo>
                    <a:lnTo>
                      <a:pt x="23147" y="18242"/>
                    </a:lnTo>
                    <a:lnTo>
                      <a:pt x="23516" y="17253"/>
                    </a:lnTo>
                    <a:lnTo>
                      <a:pt x="23790" y="16206"/>
                    </a:lnTo>
                    <a:lnTo>
                      <a:pt x="23969" y="15086"/>
                    </a:lnTo>
                    <a:lnTo>
                      <a:pt x="24052" y="13908"/>
                    </a:lnTo>
                    <a:lnTo>
                      <a:pt x="24064" y="13289"/>
                    </a:lnTo>
                    <a:lnTo>
                      <a:pt x="24064" y="12753"/>
                    </a:lnTo>
                    <a:lnTo>
                      <a:pt x="23981" y="11705"/>
                    </a:lnTo>
                    <a:lnTo>
                      <a:pt x="23885" y="11181"/>
                    </a:lnTo>
                    <a:lnTo>
                      <a:pt x="12526" y="11181"/>
                    </a:lnTo>
                    <a:lnTo>
                      <a:pt x="12526" y="14574"/>
                    </a:lnTo>
                    <a:lnTo>
                      <a:pt x="20599" y="14574"/>
                    </a:lnTo>
                    <a:lnTo>
                      <a:pt x="20480" y="15265"/>
                    </a:lnTo>
                    <a:lnTo>
                      <a:pt x="20159" y="16491"/>
                    </a:lnTo>
                    <a:lnTo>
                      <a:pt x="19694" y="17563"/>
                    </a:lnTo>
                    <a:lnTo>
                      <a:pt x="19099" y="18456"/>
                    </a:lnTo>
                    <a:lnTo>
                      <a:pt x="18754" y="18825"/>
                    </a:lnTo>
                    <a:lnTo>
                      <a:pt x="18420" y="19135"/>
                    </a:lnTo>
                    <a:lnTo>
                      <a:pt x="17706" y="19682"/>
                    </a:lnTo>
                    <a:lnTo>
                      <a:pt x="16968" y="20147"/>
                    </a:lnTo>
                    <a:lnTo>
                      <a:pt x="16194" y="20540"/>
                    </a:lnTo>
                    <a:lnTo>
                      <a:pt x="15384" y="20849"/>
                    </a:lnTo>
                    <a:lnTo>
                      <a:pt x="14562" y="21075"/>
                    </a:lnTo>
                    <a:lnTo>
                      <a:pt x="13729" y="21230"/>
                    </a:lnTo>
                    <a:lnTo>
                      <a:pt x="12884" y="21302"/>
                    </a:lnTo>
                    <a:lnTo>
                      <a:pt x="12038" y="21290"/>
                    </a:lnTo>
                    <a:lnTo>
                      <a:pt x="11193" y="21195"/>
                    </a:lnTo>
                    <a:lnTo>
                      <a:pt x="10359" y="21028"/>
                    </a:lnTo>
                    <a:lnTo>
                      <a:pt x="9538" y="20778"/>
                    </a:lnTo>
                    <a:lnTo>
                      <a:pt x="8752" y="20456"/>
                    </a:lnTo>
                    <a:lnTo>
                      <a:pt x="7978" y="20052"/>
                    </a:lnTo>
                    <a:lnTo>
                      <a:pt x="7252" y="19563"/>
                    </a:lnTo>
                    <a:lnTo>
                      <a:pt x="6561" y="18992"/>
                    </a:lnTo>
                    <a:lnTo>
                      <a:pt x="6240" y="18682"/>
                    </a:lnTo>
                    <a:lnTo>
                      <a:pt x="5918" y="18349"/>
                    </a:lnTo>
                    <a:lnTo>
                      <a:pt x="5358" y="17634"/>
                    </a:lnTo>
                    <a:lnTo>
                      <a:pt x="4870" y="16884"/>
                    </a:lnTo>
                    <a:lnTo>
                      <a:pt x="4465" y="16099"/>
                    </a:lnTo>
                    <a:lnTo>
                      <a:pt x="4144" y="15289"/>
                    </a:lnTo>
                    <a:lnTo>
                      <a:pt x="3906" y="14455"/>
                    </a:lnTo>
                    <a:lnTo>
                      <a:pt x="3739" y="13610"/>
                    </a:lnTo>
                    <a:lnTo>
                      <a:pt x="3668" y="12753"/>
                    </a:lnTo>
                    <a:lnTo>
                      <a:pt x="3668" y="11895"/>
                    </a:lnTo>
                    <a:lnTo>
                      <a:pt x="3739" y="11038"/>
                    </a:lnTo>
                    <a:lnTo>
                      <a:pt x="3906" y="10193"/>
                    </a:lnTo>
                    <a:lnTo>
                      <a:pt x="4144" y="9359"/>
                    </a:lnTo>
                    <a:lnTo>
                      <a:pt x="4465" y="8550"/>
                    </a:lnTo>
                    <a:lnTo>
                      <a:pt x="4870" y="7764"/>
                    </a:lnTo>
                    <a:lnTo>
                      <a:pt x="5358" y="7014"/>
                    </a:lnTo>
                    <a:lnTo>
                      <a:pt x="5918" y="6299"/>
                    </a:lnTo>
                    <a:lnTo>
                      <a:pt x="6240" y="5966"/>
                    </a:lnTo>
                    <a:lnTo>
                      <a:pt x="6549" y="5656"/>
                    </a:lnTo>
                    <a:lnTo>
                      <a:pt x="7216" y="5085"/>
                    </a:lnTo>
                    <a:lnTo>
                      <a:pt x="7942" y="4585"/>
                    </a:lnTo>
                    <a:lnTo>
                      <a:pt x="8704" y="4180"/>
                    </a:lnTo>
                    <a:lnTo>
                      <a:pt x="9514" y="3835"/>
                    </a:lnTo>
                    <a:lnTo>
                      <a:pt x="10347" y="3585"/>
                    </a:lnTo>
                    <a:lnTo>
                      <a:pt x="11205" y="3430"/>
                    </a:lnTo>
                    <a:lnTo>
                      <a:pt x="12086" y="3347"/>
                    </a:lnTo>
                    <a:lnTo>
                      <a:pt x="12955" y="3347"/>
                    </a:lnTo>
                    <a:lnTo>
                      <a:pt x="13800" y="3418"/>
                    </a:lnTo>
                    <a:lnTo>
                      <a:pt x="14622" y="3573"/>
                    </a:lnTo>
                    <a:lnTo>
                      <a:pt x="15432" y="3811"/>
                    </a:lnTo>
                    <a:lnTo>
                      <a:pt x="16206" y="4120"/>
                    </a:lnTo>
                    <a:lnTo>
                      <a:pt x="16944" y="4501"/>
                    </a:lnTo>
                    <a:lnTo>
                      <a:pt x="17646" y="4966"/>
                    </a:lnTo>
                    <a:lnTo>
                      <a:pt x="18313" y="5490"/>
                    </a:lnTo>
                    <a:lnTo>
                      <a:pt x="18623" y="5775"/>
                    </a:lnTo>
                    <a:lnTo>
                      <a:pt x="21004" y="3394"/>
                    </a:lnTo>
                    <a:lnTo>
                      <a:pt x="20563" y="2989"/>
                    </a:lnTo>
                    <a:lnTo>
                      <a:pt x="19647" y="2251"/>
                    </a:lnTo>
                    <a:lnTo>
                      <a:pt x="18670" y="1608"/>
                    </a:lnTo>
                    <a:lnTo>
                      <a:pt x="17634" y="1072"/>
                    </a:lnTo>
                    <a:lnTo>
                      <a:pt x="16551" y="644"/>
                    </a:lnTo>
                    <a:lnTo>
                      <a:pt x="15432" y="322"/>
                    </a:lnTo>
                    <a:lnTo>
                      <a:pt x="14289" y="108"/>
                    </a:lnTo>
                    <a:lnTo>
                      <a:pt x="13122" y="1"/>
                    </a:lnTo>
                    <a:close/>
                    <a:moveTo>
                      <a:pt x="90111" y="8752"/>
                    </a:moveTo>
                    <a:lnTo>
                      <a:pt x="89372" y="8824"/>
                    </a:lnTo>
                    <a:lnTo>
                      <a:pt x="88646" y="8955"/>
                    </a:lnTo>
                    <a:lnTo>
                      <a:pt x="87932" y="9169"/>
                    </a:lnTo>
                    <a:lnTo>
                      <a:pt x="87253" y="9455"/>
                    </a:lnTo>
                    <a:lnTo>
                      <a:pt x="86598" y="9812"/>
                    </a:lnTo>
                    <a:lnTo>
                      <a:pt x="85991" y="10229"/>
                    </a:lnTo>
                    <a:lnTo>
                      <a:pt x="85419" y="10717"/>
                    </a:lnTo>
                    <a:lnTo>
                      <a:pt x="85157" y="10979"/>
                    </a:lnTo>
                    <a:lnTo>
                      <a:pt x="84884" y="11276"/>
                    </a:lnTo>
                    <a:lnTo>
                      <a:pt x="84407" y="11895"/>
                    </a:lnTo>
                    <a:lnTo>
                      <a:pt x="83979" y="12562"/>
                    </a:lnTo>
                    <a:lnTo>
                      <a:pt x="83633" y="13265"/>
                    </a:lnTo>
                    <a:lnTo>
                      <a:pt x="83348" y="13991"/>
                    </a:lnTo>
                    <a:lnTo>
                      <a:pt x="83145" y="14753"/>
                    </a:lnTo>
                    <a:lnTo>
                      <a:pt x="83014" y="15527"/>
                    </a:lnTo>
                    <a:lnTo>
                      <a:pt x="82967" y="16313"/>
                    </a:lnTo>
                    <a:lnTo>
                      <a:pt x="82979" y="16718"/>
                    </a:lnTo>
                    <a:lnTo>
                      <a:pt x="82967" y="17111"/>
                    </a:lnTo>
                    <a:lnTo>
                      <a:pt x="83038" y="17896"/>
                    </a:lnTo>
                    <a:lnTo>
                      <a:pt x="83169" y="18670"/>
                    </a:lnTo>
                    <a:lnTo>
                      <a:pt x="83383" y="19420"/>
                    </a:lnTo>
                    <a:lnTo>
                      <a:pt x="83669" y="20147"/>
                    </a:lnTo>
                    <a:lnTo>
                      <a:pt x="84026" y="20837"/>
                    </a:lnTo>
                    <a:lnTo>
                      <a:pt x="84467" y="21492"/>
                    </a:lnTo>
                    <a:lnTo>
                      <a:pt x="84955" y="22099"/>
                    </a:lnTo>
                    <a:lnTo>
                      <a:pt x="85241" y="22385"/>
                    </a:lnTo>
                    <a:lnTo>
                      <a:pt x="85515" y="22659"/>
                    </a:lnTo>
                    <a:lnTo>
                      <a:pt x="86122" y="23171"/>
                    </a:lnTo>
                    <a:lnTo>
                      <a:pt x="86765" y="23600"/>
                    </a:lnTo>
                    <a:lnTo>
                      <a:pt x="87444" y="23969"/>
                    </a:lnTo>
                    <a:lnTo>
                      <a:pt x="88158" y="24266"/>
                    </a:lnTo>
                    <a:lnTo>
                      <a:pt x="88908" y="24481"/>
                    </a:lnTo>
                    <a:lnTo>
                      <a:pt x="89670" y="24624"/>
                    </a:lnTo>
                    <a:lnTo>
                      <a:pt x="90456" y="24695"/>
                    </a:lnTo>
                    <a:lnTo>
                      <a:pt x="91385" y="24695"/>
                    </a:lnTo>
                    <a:lnTo>
                      <a:pt x="92444" y="24564"/>
                    </a:lnTo>
                    <a:lnTo>
                      <a:pt x="93468" y="24290"/>
                    </a:lnTo>
                    <a:lnTo>
                      <a:pt x="94445" y="23862"/>
                    </a:lnTo>
                    <a:lnTo>
                      <a:pt x="94909" y="23588"/>
                    </a:lnTo>
                    <a:lnTo>
                      <a:pt x="95278" y="23350"/>
                    </a:lnTo>
                    <a:lnTo>
                      <a:pt x="95981" y="22802"/>
                    </a:lnTo>
                    <a:lnTo>
                      <a:pt x="96624" y="22195"/>
                    </a:lnTo>
                    <a:lnTo>
                      <a:pt x="97207" y="21528"/>
                    </a:lnTo>
                    <a:lnTo>
                      <a:pt x="97469" y="21171"/>
                    </a:lnTo>
                    <a:lnTo>
                      <a:pt x="94766" y="19349"/>
                    </a:lnTo>
                    <a:lnTo>
                      <a:pt x="94600" y="19599"/>
                    </a:lnTo>
                    <a:lnTo>
                      <a:pt x="94242" y="20052"/>
                    </a:lnTo>
                    <a:lnTo>
                      <a:pt x="93814" y="20456"/>
                    </a:lnTo>
                    <a:lnTo>
                      <a:pt x="93361" y="20802"/>
                    </a:lnTo>
                    <a:lnTo>
                      <a:pt x="92849" y="21087"/>
                    </a:lnTo>
                    <a:lnTo>
                      <a:pt x="92313" y="21302"/>
                    </a:lnTo>
                    <a:lnTo>
                      <a:pt x="91754" y="21457"/>
                    </a:lnTo>
                    <a:lnTo>
                      <a:pt x="91170" y="21528"/>
                    </a:lnTo>
                    <a:lnTo>
                      <a:pt x="90873" y="21540"/>
                    </a:lnTo>
                    <a:lnTo>
                      <a:pt x="90563" y="21540"/>
                    </a:lnTo>
                    <a:lnTo>
                      <a:pt x="89956" y="21468"/>
                    </a:lnTo>
                    <a:lnTo>
                      <a:pt x="89372" y="21314"/>
                    </a:lnTo>
                    <a:lnTo>
                      <a:pt x="88825" y="21064"/>
                    </a:lnTo>
                    <a:lnTo>
                      <a:pt x="88313" y="20754"/>
                    </a:lnTo>
                    <a:lnTo>
                      <a:pt x="87860" y="20361"/>
                    </a:lnTo>
                    <a:lnTo>
                      <a:pt x="87467" y="19909"/>
                    </a:lnTo>
                    <a:lnTo>
                      <a:pt x="87134" y="19397"/>
                    </a:lnTo>
                    <a:lnTo>
                      <a:pt x="87003" y="19111"/>
                    </a:lnTo>
                    <a:lnTo>
                      <a:pt x="97660" y="14705"/>
                    </a:lnTo>
                    <a:lnTo>
                      <a:pt x="97302" y="13801"/>
                    </a:lnTo>
                    <a:lnTo>
                      <a:pt x="97136" y="13396"/>
                    </a:lnTo>
                    <a:lnTo>
                      <a:pt x="96743" y="12610"/>
                    </a:lnTo>
                    <a:lnTo>
                      <a:pt x="96517" y="12241"/>
                    </a:lnTo>
                    <a:lnTo>
                      <a:pt x="96231" y="11800"/>
                    </a:lnTo>
                    <a:lnTo>
                      <a:pt x="95588" y="11002"/>
                    </a:lnTo>
                    <a:lnTo>
                      <a:pt x="95219" y="10621"/>
                    </a:lnTo>
                    <a:lnTo>
                      <a:pt x="94992" y="10419"/>
                    </a:lnTo>
                    <a:lnTo>
                      <a:pt x="94516" y="10026"/>
                    </a:lnTo>
                    <a:lnTo>
                      <a:pt x="93992" y="9681"/>
                    </a:lnTo>
                    <a:lnTo>
                      <a:pt x="93456" y="9395"/>
                    </a:lnTo>
                    <a:lnTo>
                      <a:pt x="93171" y="9276"/>
                    </a:lnTo>
                    <a:lnTo>
                      <a:pt x="92849" y="9145"/>
                    </a:lnTo>
                    <a:lnTo>
                      <a:pt x="92194" y="8955"/>
                    </a:lnTo>
                    <a:lnTo>
                      <a:pt x="91516" y="8812"/>
                    </a:lnTo>
                    <a:lnTo>
                      <a:pt x="90837" y="8752"/>
                    </a:lnTo>
                    <a:close/>
                    <a:moveTo>
                      <a:pt x="67750" y="8764"/>
                    </a:moveTo>
                    <a:lnTo>
                      <a:pt x="67369" y="8776"/>
                    </a:lnTo>
                    <a:lnTo>
                      <a:pt x="66619" y="8847"/>
                    </a:lnTo>
                    <a:lnTo>
                      <a:pt x="65892" y="9002"/>
                    </a:lnTo>
                    <a:lnTo>
                      <a:pt x="65178" y="9228"/>
                    </a:lnTo>
                    <a:lnTo>
                      <a:pt x="64499" y="9538"/>
                    </a:lnTo>
                    <a:lnTo>
                      <a:pt x="63856" y="9895"/>
                    </a:lnTo>
                    <a:lnTo>
                      <a:pt x="63249" y="10336"/>
                    </a:lnTo>
                    <a:lnTo>
                      <a:pt x="62678" y="10824"/>
                    </a:lnTo>
                    <a:lnTo>
                      <a:pt x="62416" y="11098"/>
                    </a:lnTo>
                    <a:lnTo>
                      <a:pt x="62142" y="11395"/>
                    </a:lnTo>
                    <a:lnTo>
                      <a:pt x="61642" y="12003"/>
                    </a:lnTo>
                    <a:lnTo>
                      <a:pt x="61213" y="12657"/>
                    </a:lnTo>
                    <a:lnTo>
                      <a:pt x="60844" y="13348"/>
                    </a:lnTo>
                    <a:lnTo>
                      <a:pt x="60546" y="14062"/>
                    </a:lnTo>
                    <a:lnTo>
                      <a:pt x="60332" y="14813"/>
                    </a:lnTo>
                    <a:lnTo>
                      <a:pt x="60189" y="15587"/>
                    </a:lnTo>
                    <a:lnTo>
                      <a:pt x="60130" y="16360"/>
                    </a:lnTo>
                    <a:lnTo>
                      <a:pt x="60130" y="16753"/>
                    </a:lnTo>
                    <a:lnTo>
                      <a:pt x="60130" y="17158"/>
                    </a:lnTo>
                    <a:lnTo>
                      <a:pt x="60189" y="17932"/>
                    </a:lnTo>
                    <a:lnTo>
                      <a:pt x="60344" y="18706"/>
                    </a:lnTo>
                    <a:lnTo>
                      <a:pt x="60558" y="19444"/>
                    </a:lnTo>
                    <a:lnTo>
                      <a:pt x="60844" y="20159"/>
                    </a:lnTo>
                    <a:lnTo>
                      <a:pt x="61213" y="20849"/>
                    </a:lnTo>
                    <a:lnTo>
                      <a:pt x="61642" y="21492"/>
                    </a:lnTo>
                    <a:lnTo>
                      <a:pt x="62142" y="22088"/>
                    </a:lnTo>
                    <a:lnTo>
                      <a:pt x="62416" y="22373"/>
                    </a:lnTo>
                    <a:lnTo>
                      <a:pt x="62678" y="22647"/>
                    </a:lnTo>
                    <a:lnTo>
                      <a:pt x="63249" y="23135"/>
                    </a:lnTo>
                    <a:lnTo>
                      <a:pt x="63856" y="23576"/>
                    </a:lnTo>
                    <a:lnTo>
                      <a:pt x="64511" y="23933"/>
                    </a:lnTo>
                    <a:lnTo>
                      <a:pt x="65190" y="24231"/>
                    </a:lnTo>
                    <a:lnTo>
                      <a:pt x="65892" y="24457"/>
                    </a:lnTo>
                    <a:lnTo>
                      <a:pt x="66619" y="24612"/>
                    </a:lnTo>
                    <a:lnTo>
                      <a:pt x="67369" y="24683"/>
                    </a:lnTo>
                    <a:lnTo>
                      <a:pt x="67750" y="24695"/>
                    </a:lnTo>
                    <a:lnTo>
                      <a:pt x="68083" y="24683"/>
                    </a:lnTo>
                    <a:lnTo>
                      <a:pt x="68714" y="24636"/>
                    </a:lnTo>
                    <a:lnTo>
                      <a:pt x="69322" y="24517"/>
                    </a:lnTo>
                    <a:lnTo>
                      <a:pt x="69881" y="24350"/>
                    </a:lnTo>
                    <a:lnTo>
                      <a:pt x="70405" y="24124"/>
                    </a:lnTo>
                    <a:lnTo>
                      <a:pt x="70893" y="23838"/>
                    </a:lnTo>
                    <a:lnTo>
                      <a:pt x="71334" y="23493"/>
                    </a:lnTo>
                    <a:lnTo>
                      <a:pt x="71739" y="23100"/>
                    </a:lnTo>
                    <a:lnTo>
                      <a:pt x="71929" y="22873"/>
                    </a:lnTo>
                    <a:lnTo>
                      <a:pt x="72048" y="22873"/>
                    </a:lnTo>
                    <a:lnTo>
                      <a:pt x="72048" y="24016"/>
                    </a:lnTo>
                    <a:lnTo>
                      <a:pt x="72036" y="24576"/>
                    </a:lnTo>
                    <a:lnTo>
                      <a:pt x="71893" y="25576"/>
                    </a:lnTo>
                    <a:lnTo>
                      <a:pt x="71620" y="26445"/>
                    </a:lnTo>
                    <a:lnTo>
                      <a:pt x="71191" y="27172"/>
                    </a:lnTo>
                    <a:lnTo>
                      <a:pt x="70917" y="27493"/>
                    </a:lnTo>
                    <a:lnTo>
                      <a:pt x="70596" y="27791"/>
                    </a:lnTo>
                    <a:lnTo>
                      <a:pt x="69881" y="28255"/>
                    </a:lnTo>
                    <a:lnTo>
                      <a:pt x="69083" y="28565"/>
                    </a:lnTo>
                    <a:lnTo>
                      <a:pt x="68238" y="28708"/>
                    </a:lnTo>
                    <a:lnTo>
                      <a:pt x="67809" y="28696"/>
                    </a:lnTo>
                    <a:lnTo>
                      <a:pt x="67464" y="28696"/>
                    </a:lnTo>
                    <a:lnTo>
                      <a:pt x="66809" y="28589"/>
                    </a:lnTo>
                    <a:lnTo>
                      <a:pt x="66166" y="28374"/>
                    </a:lnTo>
                    <a:lnTo>
                      <a:pt x="65583" y="28053"/>
                    </a:lnTo>
                    <a:lnTo>
                      <a:pt x="65309" y="27850"/>
                    </a:lnTo>
                    <a:lnTo>
                      <a:pt x="65059" y="27636"/>
                    </a:lnTo>
                    <a:lnTo>
                      <a:pt x="64630" y="27184"/>
                    </a:lnTo>
                    <a:lnTo>
                      <a:pt x="64249" y="26684"/>
                    </a:lnTo>
                    <a:lnTo>
                      <a:pt x="63928" y="26136"/>
                    </a:lnTo>
                    <a:lnTo>
                      <a:pt x="63809" y="25850"/>
                    </a:lnTo>
                    <a:lnTo>
                      <a:pt x="60749" y="27112"/>
                    </a:lnTo>
                    <a:lnTo>
                      <a:pt x="60975" y="27600"/>
                    </a:lnTo>
                    <a:lnTo>
                      <a:pt x="61523" y="28517"/>
                    </a:lnTo>
                    <a:lnTo>
                      <a:pt x="62166" y="29339"/>
                    </a:lnTo>
                    <a:lnTo>
                      <a:pt x="62928" y="30077"/>
                    </a:lnTo>
                    <a:lnTo>
                      <a:pt x="63344" y="30410"/>
                    </a:lnTo>
                    <a:lnTo>
                      <a:pt x="63833" y="30756"/>
                    </a:lnTo>
                    <a:lnTo>
                      <a:pt x="64892" y="31303"/>
                    </a:lnTo>
                    <a:lnTo>
                      <a:pt x="66023" y="31660"/>
                    </a:lnTo>
                    <a:lnTo>
                      <a:pt x="67202" y="31827"/>
                    </a:lnTo>
                    <a:lnTo>
                      <a:pt x="68178" y="31827"/>
                    </a:lnTo>
                    <a:lnTo>
                      <a:pt x="68929" y="31780"/>
                    </a:lnTo>
                    <a:lnTo>
                      <a:pt x="69667" y="31660"/>
                    </a:lnTo>
                    <a:lnTo>
                      <a:pt x="70381" y="31470"/>
                    </a:lnTo>
                    <a:lnTo>
                      <a:pt x="71072" y="31196"/>
                    </a:lnTo>
                    <a:lnTo>
                      <a:pt x="71739" y="30875"/>
                    </a:lnTo>
                    <a:lnTo>
                      <a:pt x="72370" y="30470"/>
                    </a:lnTo>
                    <a:lnTo>
                      <a:pt x="72965" y="30005"/>
                    </a:lnTo>
                    <a:lnTo>
                      <a:pt x="73239" y="29755"/>
                    </a:lnTo>
                    <a:lnTo>
                      <a:pt x="73501" y="29493"/>
                    </a:lnTo>
                    <a:lnTo>
                      <a:pt x="73965" y="28910"/>
                    </a:lnTo>
                    <a:lnTo>
                      <a:pt x="74358" y="28267"/>
                    </a:lnTo>
                    <a:lnTo>
                      <a:pt x="74691" y="27553"/>
                    </a:lnTo>
                    <a:lnTo>
                      <a:pt x="74965" y="26767"/>
                    </a:lnTo>
                    <a:lnTo>
                      <a:pt x="75156" y="25933"/>
                    </a:lnTo>
                    <a:lnTo>
                      <a:pt x="75299" y="25017"/>
                    </a:lnTo>
                    <a:lnTo>
                      <a:pt x="75358" y="24040"/>
                    </a:lnTo>
                    <a:lnTo>
                      <a:pt x="75370" y="23528"/>
                    </a:lnTo>
                    <a:lnTo>
                      <a:pt x="75370" y="9240"/>
                    </a:lnTo>
                    <a:lnTo>
                      <a:pt x="72048" y="9240"/>
                    </a:lnTo>
                    <a:lnTo>
                      <a:pt x="72048" y="10538"/>
                    </a:lnTo>
                    <a:lnTo>
                      <a:pt x="71929" y="10538"/>
                    </a:lnTo>
                    <a:lnTo>
                      <a:pt x="71750" y="10336"/>
                    </a:lnTo>
                    <a:lnTo>
                      <a:pt x="71358" y="9967"/>
                    </a:lnTo>
                    <a:lnTo>
                      <a:pt x="70917" y="9645"/>
                    </a:lnTo>
                    <a:lnTo>
                      <a:pt x="70453" y="9383"/>
                    </a:lnTo>
                    <a:lnTo>
                      <a:pt x="70203" y="9276"/>
                    </a:lnTo>
                    <a:lnTo>
                      <a:pt x="69905" y="9145"/>
                    </a:lnTo>
                    <a:lnTo>
                      <a:pt x="69310" y="8955"/>
                    </a:lnTo>
                    <a:lnTo>
                      <a:pt x="68690" y="8824"/>
                    </a:lnTo>
                    <a:lnTo>
                      <a:pt x="68059" y="8764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56" name="Google Shape;256;p69"/>
              <p:cNvGrpSpPr/>
              <p:nvPr/>
            </p:nvGrpSpPr>
            <p:grpSpPr>
              <a:xfrm>
                <a:off x="1682774" y="4617610"/>
                <a:ext cx="497005" cy="149188"/>
                <a:chOff x="1682774" y="4617610"/>
                <a:chExt cx="497005" cy="149188"/>
              </a:xfrm>
            </p:grpSpPr>
            <p:sp>
              <p:nvSpPr>
                <p:cNvPr id="257" name="Google Shape;257;p69"/>
                <p:cNvSpPr/>
                <p:nvPr/>
              </p:nvSpPr>
              <p:spPr>
                <a:xfrm>
                  <a:off x="1682774" y="4617610"/>
                  <a:ext cx="130752" cy="1491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766" h="22553" extrusionOk="0">
                      <a:moveTo>
                        <a:pt x="10765" y="1"/>
                      </a:moveTo>
                      <a:lnTo>
                        <a:pt x="10193" y="25"/>
                      </a:lnTo>
                      <a:lnTo>
                        <a:pt x="9086" y="156"/>
                      </a:lnTo>
                      <a:lnTo>
                        <a:pt x="8014" y="406"/>
                      </a:lnTo>
                      <a:lnTo>
                        <a:pt x="6978" y="751"/>
                      </a:lnTo>
                      <a:lnTo>
                        <a:pt x="6002" y="1192"/>
                      </a:lnTo>
                      <a:lnTo>
                        <a:pt x="5085" y="1715"/>
                      </a:lnTo>
                      <a:lnTo>
                        <a:pt x="4216" y="2335"/>
                      </a:lnTo>
                      <a:lnTo>
                        <a:pt x="3418" y="3025"/>
                      </a:lnTo>
                      <a:lnTo>
                        <a:pt x="2692" y="3787"/>
                      </a:lnTo>
                      <a:lnTo>
                        <a:pt x="2037" y="4621"/>
                      </a:lnTo>
                      <a:lnTo>
                        <a:pt x="1453" y="5514"/>
                      </a:lnTo>
                      <a:lnTo>
                        <a:pt x="977" y="6466"/>
                      </a:lnTo>
                      <a:lnTo>
                        <a:pt x="572" y="7466"/>
                      </a:lnTo>
                      <a:lnTo>
                        <a:pt x="275" y="8502"/>
                      </a:lnTo>
                      <a:lnTo>
                        <a:pt x="84" y="9586"/>
                      </a:lnTo>
                      <a:lnTo>
                        <a:pt x="1" y="10693"/>
                      </a:lnTo>
                      <a:lnTo>
                        <a:pt x="1" y="11265"/>
                      </a:lnTo>
                      <a:lnTo>
                        <a:pt x="1" y="11729"/>
                      </a:lnTo>
                      <a:lnTo>
                        <a:pt x="13" y="12300"/>
                      </a:lnTo>
                      <a:lnTo>
                        <a:pt x="144" y="13408"/>
                      </a:lnTo>
                      <a:lnTo>
                        <a:pt x="382" y="14479"/>
                      </a:lnTo>
                      <a:lnTo>
                        <a:pt x="727" y="15503"/>
                      </a:lnTo>
                      <a:lnTo>
                        <a:pt x="1168" y="16480"/>
                      </a:lnTo>
                      <a:lnTo>
                        <a:pt x="1692" y="17408"/>
                      </a:lnTo>
                      <a:lnTo>
                        <a:pt x="2299" y="18278"/>
                      </a:lnTo>
                      <a:lnTo>
                        <a:pt x="2977" y="19087"/>
                      </a:lnTo>
                      <a:lnTo>
                        <a:pt x="3740" y="19814"/>
                      </a:lnTo>
                      <a:lnTo>
                        <a:pt x="4573" y="20480"/>
                      </a:lnTo>
                      <a:lnTo>
                        <a:pt x="5466" y="21052"/>
                      </a:lnTo>
                      <a:lnTo>
                        <a:pt x="6407" y="21552"/>
                      </a:lnTo>
                      <a:lnTo>
                        <a:pt x="7407" y="21945"/>
                      </a:lnTo>
                      <a:lnTo>
                        <a:pt x="8443" y="22254"/>
                      </a:lnTo>
                      <a:lnTo>
                        <a:pt x="9526" y="22457"/>
                      </a:lnTo>
                      <a:lnTo>
                        <a:pt x="10634" y="22552"/>
                      </a:lnTo>
                      <a:lnTo>
                        <a:pt x="11205" y="22552"/>
                      </a:lnTo>
                      <a:lnTo>
                        <a:pt x="11836" y="22540"/>
                      </a:lnTo>
                      <a:lnTo>
                        <a:pt x="13074" y="22409"/>
                      </a:lnTo>
                      <a:lnTo>
                        <a:pt x="14301" y="22147"/>
                      </a:lnTo>
                      <a:lnTo>
                        <a:pt x="15480" y="21742"/>
                      </a:lnTo>
                      <a:lnTo>
                        <a:pt x="16063" y="21492"/>
                      </a:lnTo>
                      <a:lnTo>
                        <a:pt x="16587" y="21242"/>
                      </a:lnTo>
                      <a:lnTo>
                        <a:pt x="17599" y="20647"/>
                      </a:lnTo>
                      <a:lnTo>
                        <a:pt x="18528" y="19933"/>
                      </a:lnTo>
                      <a:lnTo>
                        <a:pt x="19373" y="19123"/>
                      </a:lnTo>
                      <a:lnTo>
                        <a:pt x="19766" y="18682"/>
                      </a:lnTo>
                      <a:lnTo>
                        <a:pt x="17825" y="16742"/>
                      </a:lnTo>
                      <a:lnTo>
                        <a:pt x="17516" y="17111"/>
                      </a:lnTo>
                      <a:lnTo>
                        <a:pt x="16837" y="17789"/>
                      </a:lnTo>
                      <a:lnTo>
                        <a:pt x="16087" y="18373"/>
                      </a:lnTo>
                      <a:lnTo>
                        <a:pt x="15289" y="18873"/>
                      </a:lnTo>
                      <a:lnTo>
                        <a:pt x="14432" y="19278"/>
                      </a:lnTo>
                      <a:lnTo>
                        <a:pt x="13551" y="19587"/>
                      </a:lnTo>
                      <a:lnTo>
                        <a:pt x="12622" y="19790"/>
                      </a:lnTo>
                      <a:lnTo>
                        <a:pt x="11669" y="19897"/>
                      </a:lnTo>
                      <a:lnTo>
                        <a:pt x="10776" y="19897"/>
                      </a:lnTo>
                      <a:lnTo>
                        <a:pt x="9943" y="19837"/>
                      </a:lnTo>
                      <a:lnTo>
                        <a:pt x="9133" y="19683"/>
                      </a:lnTo>
                      <a:lnTo>
                        <a:pt x="8347" y="19468"/>
                      </a:lnTo>
                      <a:lnTo>
                        <a:pt x="7585" y="19159"/>
                      </a:lnTo>
                      <a:lnTo>
                        <a:pt x="6871" y="18778"/>
                      </a:lnTo>
                      <a:lnTo>
                        <a:pt x="6180" y="18325"/>
                      </a:lnTo>
                      <a:lnTo>
                        <a:pt x="5537" y="17813"/>
                      </a:lnTo>
                      <a:lnTo>
                        <a:pt x="5240" y="17516"/>
                      </a:lnTo>
                      <a:lnTo>
                        <a:pt x="4942" y="17218"/>
                      </a:lnTo>
                      <a:lnTo>
                        <a:pt x="4406" y="16575"/>
                      </a:lnTo>
                      <a:lnTo>
                        <a:pt x="3954" y="15884"/>
                      </a:lnTo>
                      <a:lnTo>
                        <a:pt x="3573" y="15158"/>
                      </a:lnTo>
                      <a:lnTo>
                        <a:pt x="3275" y="14372"/>
                      </a:lnTo>
                      <a:lnTo>
                        <a:pt x="3049" y="13551"/>
                      </a:lnTo>
                      <a:lnTo>
                        <a:pt x="2894" y="12682"/>
                      </a:lnTo>
                      <a:lnTo>
                        <a:pt x="2823" y="11765"/>
                      </a:lnTo>
                      <a:lnTo>
                        <a:pt x="2811" y="11288"/>
                      </a:lnTo>
                      <a:lnTo>
                        <a:pt x="2823" y="10800"/>
                      </a:lnTo>
                      <a:lnTo>
                        <a:pt x="2894" y="9883"/>
                      </a:lnTo>
                      <a:lnTo>
                        <a:pt x="3049" y="9014"/>
                      </a:lnTo>
                      <a:lnTo>
                        <a:pt x="3275" y="8193"/>
                      </a:lnTo>
                      <a:lnTo>
                        <a:pt x="3585" y="7407"/>
                      </a:lnTo>
                      <a:lnTo>
                        <a:pt x="3954" y="6681"/>
                      </a:lnTo>
                      <a:lnTo>
                        <a:pt x="4418" y="5990"/>
                      </a:lnTo>
                      <a:lnTo>
                        <a:pt x="4942" y="5347"/>
                      </a:lnTo>
                      <a:lnTo>
                        <a:pt x="5240" y="5049"/>
                      </a:lnTo>
                      <a:lnTo>
                        <a:pt x="5537" y="4752"/>
                      </a:lnTo>
                      <a:lnTo>
                        <a:pt x="6180" y="4240"/>
                      </a:lnTo>
                      <a:lnTo>
                        <a:pt x="6871" y="3787"/>
                      </a:lnTo>
                      <a:lnTo>
                        <a:pt x="7597" y="3406"/>
                      </a:lnTo>
                      <a:lnTo>
                        <a:pt x="8359" y="3097"/>
                      </a:lnTo>
                      <a:lnTo>
                        <a:pt x="9145" y="2882"/>
                      </a:lnTo>
                      <a:lnTo>
                        <a:pt x="9955" y="2728"/>
                      </a:lnTo>
                      <a:lnTo>
                        <a:pt x="10776" y="2668"/>
                      </a:lnTo>
                      <a:lnTo>
                        <a:pt x="11193" y="2668"/>
                      </a:lnTo>
                      <a:lnTo>
                        <a:pt x="11622" y="2656"/>
                      </a:lnTo>
                      <a:lnTo>
                        <a:pt x="12479" y="2716"/>
                      </a:lnTo>
                      <a:lnTo>
                        <a:pt x="13324" y="2882"/>
                      </a:lnTo>
                      <a:lnTo>
                        <a:pt x="14134" y="3144"/>
                      </a:lnTo>
                      <a:lnTo>
                        <a:pt x="14896" y="3501"/>
                      </a:lnTo>
                      <a:lnTo>
                        <a:pt x="15622" y="3942"/>
                      </a:lnTo>
                      <a:lnTo>
                        <a:pt x="16301" y="4466"/>
                      </a:lnTo>
                      <a:lnTo>
                        <a:pt x="16908" y="5073"/>
                      </a:lnTo>
                      <a:lnTo>
                        <a:pt x="17194" y="5407"/>
                      </a:lnTo>
                      <a:lnTo>
                        <a:pt x="19123" y="3525"/>
                      </a:lnTo>
                      <a:lnTo>
                        <a:pt x="18742" y="3097"/>
                      </a:lnTo>
                      <a:lnTo>
                        <a:pt x="17920" y="2323"/>
                      </a:lnTo>
                      <a:lnTo>
                        <a:pt x="17027" y="1656"/>
                      </a:lnTo>
                      <a:lnTo>
                        <a:pt x="16075" y="1096"/>
                      </a:lnTo>
                      <a:lnTo>
                        <a:pt x="15051" y="644"/>
                      </a:lnTo>
                      <a:lnTo>
                        <a:pt x="13991" y="311"/>
                      </a:lnTo>
                      <a:lnTo>
                        <a:pt x="12896" y="84"/>
                      </a:lnTo>
                      <a:lnTo>
                        <a:pt x="1177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8" name="Google Shape;258;p69"/>
                <p:cNvSpPr/>
                <p:nvPr/>
              </p:nvSpPr>
              <p:spPr>
                <a:xfrm>
                  <a:off x="1829746" y="4620765"/>
                  <a:ext cx="18363" cy="1427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76" h="21587" extrusionOk="0">
                      <a:moveTo>
                        <a:pt x="1" y="0"/>
                      </a:moveTo>
                      <a:lnTo>
                        <a:pt x="1" y="21587"/>
                      </a:lnTo>
                      <a:lnTo>
                        <a:pt x="2775" y="21587"/>
                      </a:lnTo>
                      <a:lnTo>
                        <a:pt x="277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9" name="Google Shape;259;p69"/>
                <p:cNvSpPr/>
                <p:nvPr/>
              </p:nvSpPr>
              <p:spPr>
                <a:xfrm>
                  <a:off x="1863853" y="4662664"/>
                  <a:ext cx="100588" cy="1040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06" h="15730" extrusionOk="0">
                      <a:moveTo>
                        <a:pt x="7287" y="2537"/>
                      </a:moveTo>
                      <a:lnTo>
                        <a:pt x="8180" y="2560"/>
                      </a:lnTo>
                      <a:lnTo>
                        <a:pt x="9061" y="2763"/>
                      </a:lnTo>
                      <a:lnTo>
                        <a:pt x="9895" y="3120"/>
                      </a:lnTo>
                      <a:lnTo>
                        <a:pt x="10657" y="3656"/>
                      </a:lnTo>
                      <a:lnTo>
                        <a:pt x="10990" y="4001"/>
                      </a:lnTo>
                      <a:lnTo>
                        <a:pt x="11348" y="4394"/>
                      </a:lnTo>
                      <a:lnTo>
                        <a:pt x="11919" y="5299"/>
                      </a:lnTo>
                      <a:lnTo>
                        <a:pt x="12288" y="6287"/>
                      </a:lnTo>
                      <a:lnTo>
                        <a:pt x="12455" y="7335"/>
                      </a:lnTo>
                      <a:lnTo>
                        <a:pt x="12455" y="7871"/>
                      </a:lnTo>
                      <a:lnTo>
                        <a:pt x="12455" y="8395"/>
                      </a:lnTo>
                      <a:lnTo>
                        <a:pt x="12288" y="9442"/>
                      </a:lnTo>
                      <a:lnTo>
                        <a:pt x="11907" y="10431"/>
                      </a:lnTo>
                      <a:lnTo>
                        <a:pt x="11348" y="11336"/>
                      </a:lnTo>
                      <a:lnTo>
                        <a:pt x="10990" y="11740"/>
                      </a:lnTo>
                      <a:lnTo>
                        <a:pt x="10895" y="11836"/>
                      </a:lnTo>
                      <a:lnTo>
                        <a:pt x="10800" y="11931"/>
                      </a:lnTo>
                      <a:lnTo>
                        <a:pt x="10443" y="12241"/>
                      </a:lnTo>
                      <a:lnTo>
                        <a:pt x="9645" y="12729"/>
                      </a:lnTo>
                      <a:lnTo>
                        <a:pt x="8800" y="13050"/>
                      </a:lnTo>
                      <a:lnTo>
                        <a:pt x="7907" y="13193"/>
                      </a:lnTo>
                      <a:lnTo>
                        <a:pt x="7013" y="13169"/>
                      </a:lnTo>
                      <a:lnTo>
                        <a:pt x="6144" y="12967"/>
                      </a:lnTo>
                      <a:lnTo>
                        <a:pt x="5311" y="12610"/>
                      </a:lnTo>
                      <a:lnTo>
                        <a:pt x="4549" y="12074"/>
                      </a:lnTo>
                      <a:lnTo>
                        <a:pt x="4204" y="11740"/>
                      </a:lnTo>
                      <a:lnTo>
                        <a:pt x="3858" y="11336"/>
                      </a:lnTo>
                      <a:lnTo>
                        <a:pt x="3299" y="10431"/>
                      </a:lnTo>
                      <a:lnTo>
                        <a:pt x="2918" y="9442"/>
                      </a:lnTo>
                      <a:lnTo>
                        <a:pt x="2751" y="8395"/>
                      </a:lnTo>
                      <a:lnTo>
                        <a:pt x="2751" y="7871"/>
                      </a:lnTo>
                      <a:lnTo>
                        <a:pt x="2739" y="7335"/>
                      </a:lnTo>
                      <a:lnTo>
                        <a:pt x="2918" y="6287"/>
                      </a:lnTo>
                      <a:lnTo>
                        <a:pt x="3287" y="5299"/>
                      </a:lnTo>
                      <a:lnTo>
                        <a:pt x="3846" y="4394"/>
                      </a:lnTo>
                      <a:lnTo>
                        <a:pt x="4204" y="4001"/>
                      </a:lnTo>
                      <a:lnTo>
                        <a:pt x="4299" y="3894"/>
                      </a:lnTo>
                      <a:lnTo>
                        <a:pt x="4406" y="3799"/>
                      </a:lnTo>
                      <a:lnTo>
                        <a:pt x="4763" y="3489"/>
                      </a:lnTo>
                      <a:lnTo>
                        <a:pt x="5549" y="3001"/>
                      </a:lnTo>
                      <a:lnTo>
                        <a:pt x="6406" y="2680"/>
                      </a:lnTo>
                      <a:lnTo>
                        <a:pt x="7287" y="2537"/>
                      </a:lnTo>
                      <a:close/>
                      <a:moveTo>
                        <a:pt x="7240" y="1"/>
                      </a:moveTo>
                      <a:lnTo>
                        <a:pt x="6502" y="72"/>
                      </a:lnTo>
                      <a:lnTo>
                        <a:pt x="5775" y="215"/>
                      </a:lnTo>
                      <a:lnTo>
                        <a:pt x="5061" y="417"/>
                      </a:lnTo>
                      <a:lnTo>
                        <a:pt x="4358" y="703"/>
                      </a:lnTo>
                      <a:lnTo>
                        <a:pt x="3692" y="1048"/>
                      </a:lnTo>
                      <a:lnTo>
                        <a:pt x="3049" y="1477"/>
                      </a:lnTo>
                      <a:lnTo>
                        <a:pt x="2441" y="1965"/>
                      </a:lnTo>
                      <a:lnTo>
                        <a:pt x="2156" y="2239"/>
                      </a:lnTo>
                      <a:lnTo>
                        <a:pt x="1882" y="2525"/>
                      </a:lnTo>
                      <a:lnTo>
                        <a:pt x="1405" y="3144"/>
                      </a:lnTo>
                      <a:lnTo>
                        <a:pt x="1001" y="3799"/>
                      </a:lnTo>
                      <a:lnTo>
                        <a:pt x="655" y="4489"/>
                      </a:lnTo>
                      <a:lnTo>
                        <a:pt x="381" y="5204"/>
                      </a:lnTo>
                      <a:lnTo>
                        <a:pt x="191" y="5942"/>
                      </a:lnTo>
                      <a:lnTo>
                        <a:pt x="60" y="6704"/>
                      </a:lnTo>
                      <a:lnTo>
                        <a:pt x="0" y="7478"/>
                      </a:lnTo>
                      <a:lnTo>
                        <a:pt x="12" y="7871"/>
                      </a:lnTo>
                      <a:lnTo>
                        <a:pt x="0" y="8252"/>
                      </a:lnTo>
                      <a:lnTo>
                        <a:pt x="60" y="9026"/>
                      </a:lnTo>
                      <a:lnTo>
                        <a:pt x="191" y="9788"/>
                      </a:lnTo>
                      <a:lnTo>
                        <a:pt x="393" y="10526"/>
                      </a:lnTo>
                      <a:lnTo>
                        <a:pt x="667" y="11240"/>
                      </a:lnTo>
                      <a:lnTo>
                        <a:pt x="1012" y="11931"/>
                      </a:lnTo>
                      <a:lnTo>
                        <a:pt x="1417" y="12586"/>
                      </a:lnTo>
                      <a:lnTo>
                        <a:pt x="1894" y="13205"/>
                      </a:lnTo>
                      <a:lnTo>
                        <a:pt x="2156" y="13491"/>
                      </a:lnTo>
                      <a:lnTo>
                        <a:pt x="2441" y="13765"/>
                      </a:lnTo>
                      <a:lnTo>
                        <a:pt x="3049" y="14253"/>
                      </a:lnTo>
                      <a:lnTo>
                        <a:pt x="3692" y="14681"/>
                      </a:lnTo>
                      <a:lnTo>
                        <a:pt x="4358" y="15027"/>
                      </a:lnTo>
                      <a:lnTo>
                        <a:pt x="5061" y="15312"/>
                      </a:lnTo>
                      <a:lnTo>
                        <a:pt x="5775" y="15515"/>
                      </a:lnTo>
                      <a:lnTo>
                        <a:pt x="6502" y="15658"/>
                      </a:lnTo>
                      <a:lnTo>
                        <a:pt x="7240" y="15729"/>
                      </a:lnTo>
                      <a:lnTo>
                        <a:pt x="7978" y="15729"/>
                      </a:lnTo>
                      <a:lnTo>
                        <a:pt x="8716" y="15658"/>
                      </a:lnTo>
                      <a:lnTo>
                        <a:pt x="9442" y="15515"/>
                      </a:lnTo>
                      <a:lnTo>
                        <a:pt x="10157" y="15312"/>
                      </a:lnTo>
                      <a:lnTo>
                        <a:pt x="10859" y="15027"/>
                      </a:lnTo>
                      <a:lnTo>
                        <a:pt x="11526" y="14681"/>
                      </a:lnTo>
                      <a:lnTo>
                        <a:pt x="12169" y="14253"/>
                      </a:lnTo>
                      <a:lnTo>
                        <a:pt x="12776" y="13765"/>
                      </a:lnTo>
                      <a:lnTo>
                        <a:pt x="13062" y="13491"/>
                      </a:lnTo>
                      <a:lnTo>
                        <a:pt x="13324" y="13205"/>
                      </a:lnTo>
                      <a:lnTo>
                        <a:pt x="13800" y="12586"/>
                      </a:lnTo>
                      <a:lnTo>
                        <a:pt x="14217" y="11931"/>
                      </a:lnTo>
                      <a:lnTo>
                        <a:pt x="14550" y="11240"/>
                      </a:lnTo>
                      <a:lnTo>
                        <a:pt x="14824" y="10526"/>
                      </a:lnTo>
                      <a:lnTo>
                        <a:pt x="15027" y="9788"/>
                      </a:lnTo>
                      <a:lnTo>
                        <a:pt x="15158" y="9026"/>
                      </a:lnTo>
                      <a:lnTo>
                        <a:pt x="15205" y="8252"/>
                      </a:lnTo>
                      <a:lnTo>
                        <a:pt x="15205" y="7871"/>
                      </a:lnTo>
                      <a:lnTo>
                        <a:pt x="15205" y="7478"/>
                      </a:lnTo>
                      <a:lnTo>
                        <a:pt x="15158" y="6704"/>
                      </a:lnTo>
                      <a:lnTo>
                        <a:pt x="15027" y="5942"/>
                      </a:lnTo>
                      <a:lnTo>
                        <a:pt x="14824" y="5204"/>
                      </a:lnTo>
                      <a:lnTo>
                        <a:pt x="14550" y="4489"/>
                      </a:lnTo>
                      <a:lnTo>
                        <a:pt x="14205" y="3799"/>
                      </a:lnTo>
                      <a:lnTo>
                        <a:pt x="13800" y="3144"/>
                      </a:lnTo>
                      <a:lnTo>
                        <a:pt x="13324" y="2525"/>
                      </a:lnTo>
                      <a:lnTo>
                        <a:pt x="13062" y="2239"/>
                      </a:lnTo>
                      <a:lnTo>
                        <a:pt x="12776" y="1965"/>
                      </a:lnTo>
                      <a:lnTo>
                        <a:pt x="12169" y="1477"/>
                      </a:lnTo>
                      <a:lnTo>
                        <a:pt x="11526" y="1048"/>
                      </a:lnTo>
                      <a:lnTo>
                        <a:pt x="10859" y="703"/>
                      </a:lnTo>
                      <a:lnTo>
                        <a:pt x="10157" y="417"/>
                      </a:lnTo>
                      <a:lnTo>
                        <a:pt x="9442" y="215"/>
                      </a:lnTo>
                      <a:lnTo>
                        <a:pt x="8716" y="72"/>
                      </a:lnTo>
                      <a:lnTo>
                        <a:pt x="797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0" name="Google Shape;260;p69"/>
                <p:cNvSpPr/>
                <p:nvPr/>
              </p:nvSpPr>
              <p:spPr>
                <a:xfrm>
                  <a:off x="1979238" y="4665893"/>
                  <a:ext cx="86650" cy="1008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99" h="15242" extrusionOk="0">
                      <a:moveTo>
                        <a:pt x="1" y="1"/>
                      </a:moveTo>
                      <a:lnTo>
                        <a:pt x="1" y="9014"/>
                      </a:lnTo>
                      <a:lnTo>
                        <a:pt x="25" y="9717"/>
                      </a:lnTo>
                      <a:lnTo>
                        <a:pt x="215" y="10979"/>
                      </a:lnTo>
                      <a:lnTo>
                        <a:pt x="572" y="12110"/>
                      </a:lnTo>
                      <a:lnTo>
                        <a:pt x="965" y="12860"/>
                      </a:lnTo>
                      <a:lnTo>
                        <a:pt x="1275" y="13324"/>
                      </a:lnTo>
                      <a:lnTo>
                        <a:pt x="1453" y="13539"/>
                      </a:lnTo>
                      <a:lnTo>
                        <a:pt x="1632" y="13741"/>
                      </a:lnTo>
                      <a:lnTo>
                        <a:pt x="2037" y="14122"/>
                      </a:lnTo>
                      <a:lnTo>
                        <a:pt x="2477" y="14432"/>
                      </a:lnTo>
                      <a:lnTo>
                        <a:pt x="2954" y="14705"/>
                      </a:lnTo>
                      <a:lnTo>
                        <a:pt x="3478" y="14908"/>
                      </a:lnTo>
                      <a:lnTo>
                        <a:pt x="4049" y="15075"/>
                      </a:lnTo>
                      <a:lnTo>
                        <a:pt x="4656" y="15182"/>
                      </a:lnTo>
                      <a:lnTo>
                        <a:pt x="5311" y="15229"/>
                      </a:lnTo>
                      <a:lnTo>
                        <a:pt x="5657" y="15241"/>
                      </a:lnTo>
                      <a:lnTo>
                        <a:pt x="6014" y="15229"/>
                      </a:lnTo>
                      <a:lnTo>
                        <a:pt x="6728" y="15134"/>
                      </a:lnTo>
                      <a:lnTo>
                        <a:pt x="7407" y="14944"/>
                      </a:lnTo>
                      <a:lnTo>
                        <a:pt x="8074" y="14670"/>
                      </a:lnTo>
                      <a:lnTo>
                        <a:pt x="8395" y="14491"/>
                      </a:lnTo>
                      <a:lnTo>
                        <a:pt x="8681" y="14324"/>
                      </a:lnTo>
                      <a:lnTo>
                        <a:pt x="9229" y="13943"/>
                      </a:lnTo>
                      <a:lnTo>
                        <a:pt x="9717" y="13491"/>
                      </a:lnTo>
                      <a:lnTo>
                        <a:pt x="10133" y="12991"/>
                      </a:lnTo>
                      <a:lnTo>
                        <a:pt x="10324" y="12705"/>
                      </a:lnTo>
                      <a:lnTo>
                        <a:pt x="10443" y="12705"/>
                      </a:lnTo>
                      <a:lnTo>
                        <a:pt x="10443" y="14765"/>
                      </a:lnTo>
                      <a:lnTo>
                        <a:pt x="13098" y="14765"/>
                      </a:lnTo>
                      <a:lnTo>
                        <a:pt x="13098" y="1"/>
                      </a:lnTo>
                      <a:lnTo>
                        <a:pt x="10312" y="1"/>
                      </a:lnTo>
                      <a:lnTo>
                        <a:pt x="10312" y="8121"/>
                      </a:lnTo>
                      <a:lnTo>
                        <a:pt x="10300" y="8550"/>
                      </a:lnTo>
                      <a:lnTo>
                        <a:pt x="10169" y="9407"/>
                      </a:lnTo>
                      <a:lnTo>
                        <a:pt x="9895" y="10217"/>
                      </a:lnTo>
                      <a:lnTo>
                        <a:pt x="9479" y="10979"/>
                      </a:lnTo>
                      <a:lnTo>
                        <a:pt x="9229" y="11324"/>
                      </a:lnTo>
                      <a:lnTo>
                        <a:pt x="8967" y="11645"/>
                      </a:lnTo>
                      <a:lnTo>
                        <a:pt x="8336" y="12169"/>
                      </a:lnTo>
                      <a:lnTo>
                        <a:pt x="7609" y="12526"/>
                      </a:lnTo>
                      <a:lnTo>
                        <a:pt x="6823" y="12693"/>
                      </a:lnTo>
                      <a:lnTo>
                        <a:pt x="6407" y="12705"/>
                      </a:lnTo>
                      <a:lnTo>
                        <a:pt x="5966" y="12693"/>
                      </a:lnTo>
                      <a:lnTo>
                        <a:pt x="5168" y="12562"/>
                      </a:lnTo>
                      <a:lnTo>
                        <a:pt x="4490" y="12312"/>
                      </a:lnTo>
                      <a:lnTo>
                        <a:pt x="3918" y="11919"/>
                      </a:lnTo>
                      <a:lnTo>
                        <a:pt x="3454" y="11407"/>
                      </a:lnTo>
                      <a:lnTo>
                        <a:pt x="3120" y="10764"/>
                      </a:lnTo>
                      <a:lnTo>
                        <a:pt x="2882" y="9990"/>
                      </a:lnTo>
                      <a:lnTo>
                        <a:pt x="2775" y="9085"/>
                      </a:lnTo>
                      <a:lnTo>
                        <a:pt x="2763" y="8585"/>
                      </a:lnTo>
                      <a:lnTo>
                        <a:pt x="276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1" name="Google Shape;261;p69"/>
                <p:cNvSpPr/>
                <p:nvPr/>
              </p:nvSpPr>
              <p:spPr>
                <a:xfrm>
                  <a:off x="2081552" y="4620765"/>
                  <a:ext cx="98226" cy="1460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49" h="22076" extrusionOk="0">
                      <a:moveTo>
                        <a:pt x="7240" y="8894"/>
                      </a:moveTo>
                      <a:lnTo>
                        <a:pt x="8097" y="8930"/>
                      </a:lnTo>
                      <a:lnTo>
                        <a:pt x="8955" y="9121"/>
                      </a:lnTo>
                      <a:lnTo>
                        <a:pt x="9752" y="9490"/>
                      </a:lnTo>
                      <a:lnTo>
                        <a:pt x="10491" y="10014"/>
                      </a:lnTo>
                      <a:lnTo>
                        <a:pt x="10812" y="10347"/>
                      </a:lnTo>
                      <a:lnTo>
                        <a:pt x="11157" y="10752"/>
                      </a:lnTo>
                      <a:lnTo>
                        <a:pt x="11693" y="11657"/>
                      </a:lnTo>
                      <a:lnTo>
                        <a:pt x="12038" y="12645"/>
                      </a:lnTo>
                      <a:lnTo>
                        <a:pt x="12193" y="13681"/>
                      </a:lnTo>
                      <a:lnTo>
                        <a:pt x="12181" y="14217"/>
                      </a:lnTo>
                      <a:lnTo>
                        <a:pt x="12193" y="14741"/>
                      </a:lnTo>
                      <a:lnTo>
                        <a:pt x="12038" y="15788"/>
                      </a:lnTo>
                      <a:lnTo>
                        <a:pt x="11693" y="16777"/>
                      </a:lnTo>
                      <a:lnTo>
                        <a:pt x="11157" y="17682"/>
                      </a:lnTo>
                      <a:lnTo>
                        <a:pt x="10812" y="18086"/>
                      </a:lnTo>
                      <a:lnTo>
                        <a:pt x="10479" y="18432"/>
                      </a:lnTo>
                      <a:lnTo>
                        <a:pt x="9717" y="18979"/>
                      </a:lnTo>
                      <a:lnTo>
                        <a:pt x="8871" y="19348"/>
                      </a:lnTo>
                      <a:lnTo>
                        <a:pt x="7954" y="19527"/>
                      </a:lnTo>
                      <a:lnTo>
                        <a:pt x="7478" y="19539"/>
                      </a:lnTo>
                      <a:lnTo>
                        <a:pt x="7014" y="19527"/>
                      </a:lnTo>
                      <a:lnTo>
                        <a:pt x="6097" y="19337"/>
                      </a:lnTo>
                      <a:lnTo>
                        <a:pt x="5252" y="18967"/>
                      </a:lnTo>
                      <a:lnTo>
                        <a:pt x="4501" y="18420"/>
                      </a:lnTo>
                      <a:lnTo>
                        <a:pt x="4180" y="18086"/>
                      </a:lnTo>
                      <a:lnTo>
                        <a:pt x="3835" y="17682"/>
                      </a:lnTo>
                      <a:lnTo>
                        <a:pt x="3287" y="16777"/>
                      </a:lnTo>
                      <a:lnTo>
                        <a:pt x="2930" y="15788"/>
                      </a:lnTo>
                      <a:lnTo>
                        <a:pt x="2775" y="14753"/>
                      </a:lnTo>
                      <a:lnTo>
                        <a:pt x="2787" y="14217"/>
                      </a:lnTo>
                      <a:lnTo>
                        <a:pt x="2775" y="13681"/>
                      </a:lnTo>
                      <a:lnTo>
                        <a:pt x="2930" y="12645"/>
                      </a:lnTo>
                      <a:lnTo>
                        <a:pt x="3287" y="11657"/>
                      </a:lnTo>
                      <a:lnTo>
                        <a:pt x="3835" y="10752"/>
                      </a:lnTo>
                      <a:lnTo>
                        <a:pt x="4180" y="10347"/>
                      </a:lnTo>
                      <a:lnTo>
                        <a:pt x="4299" y="10216"/>
                      </a:lnTo>
                      <a:lnTo>
                        <a:pt x="4430" y="10097"/>
                      </a:lnTo>
                      <a:lnTo>
                        <a:pt x="4775" y="9787"/>
                      </a:lnTo>
                      <a:lnTo>
                        <a:pt x="5549" y="9323"/>
                      </a:lnTo>
                      <a:lnTo>
                        <a:pt x="6371" y="9025"/>
                      </a:lnTo>
                      <a:lnTo>
                        <a:pt x="7240" y="8894"/>
                      </a:lnTo>
                      <a:close/>
                      <a:moveTo>
                        <a:pt x="12074" y="0"/>
                      </a:moveTo>
                      <a:lnTo>
                        <a:pt x="12074" y="6823"/>
                      </a:lnTo>
                      <a:lnTo>
                        <a:pt x="12193" y="8871"/>
                      </a:lnTo>
                      <a:lnTo>
                        <a:pt x="12074" y="8871"/>
                      </a:lnTo>
                      <a:lnTo>
                        <a:pt x="11884" y="8585"/>
                      </a:lnTo>
                      <a:lnTo>
                        <a:pt x="11443" y="8061"/>
                      </a:lnTo>
                      <a:lnTo>
                        <a:pt x="10931" y="7609"/>
                      </a:lnTo>
                      <a:lnTo>
                        <a:pt x="10371" y="7216"/>
                      </a:lnTo>
                      <a:lnTo>
                        <a:pt x="10074" y="7061"/>
                      </a:lnTo>
                      <a:lnTo>
                        <a:pt x="9717" y="6882"/>
                      </a:lnTo>
                      <a:lnTo>
                        <a:pt x="8978" y="6596"/>
                      </a:lnTo>
                      <a:lnTo>
                        <a:pt x="8204" y="6418"/>
                      </a:lnTo>
                      <a:lnTo>
                        <a:pt x="7430" y="6323"/>
                      </a:lnTo>
                      <a:lnTo>
                        <a:pt x="7038" y="6323"/>
                      </a:lnTo>
                      <a:lnTo>
                        <a:pt x="6680" y="6335"/>
                      </a:lnTo>
                      <a:lnTo>
                        <a:pt x="5978" y="6406"/>
                      </a:lnTo>
                      <a:lnTo>
                        <a:pt x="5299" y="6561"/>
                      </a:lnTo>
                      <a:lnTo>
                        <a:pt x="4632" y="6775"/>
                      </a:lnTo>
                      <a:lnTo>
                        <a:pt x="4001" y="7061"/>
                      </a:lnTo>
                      <a:lnTo>
                        <a:pt x="3406" y="7418"/>
                      </a:lnTo>
                      <a:lnTo>
                        <a:pt x="2846" y="7835"/>
                      </a:lnTo>
                      <a:lnTo>
                        <a:pt x="2322" y="8323"/>
                      </a:lnTo>
                      <a:lnTo>
                        <a:pt x="2096" y="8585"/>
                      </a:lnTo>
                      <a:lnTo>
                        <a:pt x="1834" y="8883"/>
                      </a:lnTo>
                      <a:lnTo>
                        <a:pt x="1370" y="9502"/>
                      </a:lnTo>
                      <a:lnTo>
                        <a:pt x="977" y="10145"/>
                      </a:lnTo>
                      <a:lnTo>
                        <a:pt x="644" y="10835"/>
                      </a:lnTo>
                      <a:lnTo>
                        <a:pt x="370" y="11550"/>
                      </a:lnTo>
                      <a:lnTo>
                        <a:pt x="179" y="12288"/>
                      </a:lnTo>
                      <a:lnTo>
                        <a:pt x="48" y="13038"/>
                      </a:lnTo>
                      <a:lnTo>
                        <a:pt x="1" y="13812"/>
                      </a:lnTo>
                      <a:lnTo>
                        <a:pt x="13" y="14205"/>
                      </a:lnTo>
                      <a:lnTo>
                        <a:pt x="1" y="14586"/>
                      </a:lnTo>
                      <a:lnTo>
                        <a:pt x="48" y="15360"/>
                      </a:lnTo>
                      <a:lnTo>
                        <a:pt x="179" y="16110"/>
                      </a:lnTo>
                      <a:lnTo>
                        <a:pt x="370" y="16848"/>
                      </a:lnTo>
                      <a:lnTo>
                        <a:pt x="644" y="17562"/>
                      </a:lnTo>
                      <a:lnTo>
                        <a:pt x="977" y="18253"/>
                      </a:lnTo>
                      <a:lnTo>
                        <a:pt x="1370" y="18896"/>
                      </a:lnTo>
                      <a:lnTo>
                        <a:pt x="1834" y="19515"/>
                      </a:lnTo>
                      <a:lnTo>
                        <a:pt x="2096" y="19813"/>
                      </a:lnTo>
                      <a:lnTo>
                        <a:pt x="2322" y="20075"/>
                      </a:lnTo>
                      <a:lnTo>
                        <a:pt x="2834" y="20563"/>
                      </a:lnTo>
                      <a:lnTo>
                        <a:pt x="3394" y="20980"/>
                      </a:lnTo>
                      <a:lnTo>
                        <a:pt x="4001" y="21337"/>
                      </a:lnTo>
                      <a:lnTo>
                        <a:pt x="4632" y="21623"/>
                      </a:lnTo>
                      <a:lnTo>
                        <a:pt x="5287" y="21837"/>
                      </a:lnTo>
                      <a:lnTo>
                        <a:pt x="5978" y="21992"/>
                      </a:lnTo>
                      <a:lnTo>
                        <a:pt x="6680" y="22063"/>
                      </a:lnTo>
                      <a:lnTo>
                        <a:pt x="7038" y="22075"/>
                      </a:lnTo>
                      <a:lnTo>
                        <a:pt x="7430" y="22075"/>
                      </a:lnTo>
                      <a:lnTo>
                        <a:pt x="8204" y="21980"/>
                      </a:lnTo>
                      <a:lnTo>
                        <a:pt x="8978" y="21801"/>
                      </a:lnTo>
                      <a:lnTo>
                        <a:pt x="9717" y="21515"/>
                      </a:lnTo>
                      <a:lnTo>
                        <a:pt x="10074" y="21349"/>
                      </a:lnTo>
                      <a:lnTo>
                        <a:pt x="10371" y="21182"/>
                      </a:lnTo>
                      <a:lnTo>
                        <a:pt x="10931" y="20789"/>
                      </a:lnTo>
                      <a:lnTo>
                        <a:pt x="11443" y="20337"/>
                      </a:lnTo>
                      <a:lnTo>
                        <a:pt x="11884" y="19813"/>
                      </a:lnTo>
                      <a:lnTo>
                        <a:pt x="12074" y="19527"/>
                      </a:lnTo>
                      <a:lnTo>
                        <a:pt x="12193" y="19527"/>
                      </a:lnTo>
                      <a:lnTo>
                        <a:pt x="12193" y="21587"/>
                      </a:lnTo>
                      <a:lnTo>
                        <a:pt x="14848" y="21587"/>
                      </a:lnTo>
                      <a:lnTo>
                        <a:pt x="1484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Enterprise Presentation - Title and Subtitle 1">
  <p:cSld name="1_Enterprise Presentation - Title and Subtitle 1"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7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71125" tIns="35550" rIns="71125" bIns="355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1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 Blank">
  <p:cSld name="CUSTOM_8_1"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5_Content 1">
  <p:cSld name="CUSTOM_2_3_2"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72"/>
          <p:cNvSpPr txBox="1">
            <a:spLocks noGrp="1"/>
          </p:cNvSpPr>
          <p:nvPr>
            <p:ph type="title"/>
          </p:nvPr>
        </p:nvSpPr>
        <p:spPr>
          <a:xfrm>
            <a:off x="761950" y="809575"/>
            <a:ext cx="5080200" cy="35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7" name="Google Shape;267;p72"/>
          <p:cNvSpPr txBox="1">
            <a:spLocks noGrp="1"/>
          </p:cNvSpPr>
          <p:nvPr>
            <p:ph type="body" idx="1"/>
          </p:nvPr>
        </p:nvSpPr>
        <p:spPr>
          <a:xfrm>
            <a:off x="762025" y="1514225"/>
            <a:ext cx="5080200" cy="28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268" name="Google Shape;268;p72"/>
          <p:cNvGrpSpPr/>
          <p:nvPr/>
        </p:nvGrpSpPr>
        <p:grpSpPr>
          <a:xfrm>
            <a:off x="614120" y="4568626"/>
            <a:ext cx="1565658" cy="245350"/>
            <a:chOff x="614120" y="4568626"/>
            <a:chExt cx="1565658" cy="245350"/>
          </a:xfrm>
        </p:grpSpPr>
        <p:grpSp>
          <p:nvGrpSpPr>
            <p:cNvPr id="269" name="Google Shape;269;p72"/>
            <p:cNvGrpSpPr/>
            <p:nvPr/>
          </p:nvGrpSpPr>
          <p:grpSpPr>
            <a:xfrm>
              <a:off x="614120" y="4568626"/>
              <a:ext cx="290167" cy="233377"/>
              <a:chOff x="614120" y="4568626"/>
              <a:chExt cx="290167" cy="233377"/>
            </a:xfrm>
          </p:grpSpPr>
          <p:sp>
            <p:nvSpPr>
              <p:cNvPr id="270" name="Google Shape;270;p72"/>
              <p:cNvSpPr/>
              <p:nvPr/>
            </p:nvSpPr>
            <p:spPr>
              <a:xfrm>
                <a:off x="649563" y="4568626"/>
                <a:ext cx="184863" cy="83805"/>
              </a:xfrm>
              <a:custGeom>
                <a:avLst/>
                <a:gdLst/>
                <a:ahLst/>
                <a:cxnLst/>
                <a:rect l="l" t="t" r="r" b="b"/>
                <a:pathLst>
                  <a:path w="27946" h="12669" extrusionOk="0">
                    <a:moveTo>
                      <a:pt x="16372" y="0"/>
                    </a:moveTo>
                    <a:lnTo>
                      <a:pt x="14729" y="95"/>
                    </a:lnTo>
                    <a:lnTo>
                      <a:pt x="13098" y="345"/>
                    </a:lnTo>
                    <a:lnTo>
                      <a:pt x="11502" y="762"/>
                    </a:lnTo>
                    <a:lnTo>
                      <a:pt x="9942" y="1322"/>
                    </a:lnTo>
                    <a:lnTo>
                      <a:pt x="8430" y="2036"/>
                    </a:lnTo>
                    <a:lnTo>
                      <a:pt x="6989" y="2905"/>
                    </a:lnTo>
                    <a:lnTo>
                      <a:pt x="5620" y="3929"/>
                    </a:lnTo>
                    <a:lnTo>
                      <a:pt x="4334" y="5108"/>
                    </a:lnTo>
                    <a:lnTo>
                      <a:pt x="3739" y="5751"/>
                    </a:lnTo>
                    <a:lnTo>
                      <a:pt x="3405" y="6132"/>
                    </a:lnTo>
                    <a:lnTo>
                      <a:pt x="2798" y="6906"/>
                    </a:lnTo>
                    <a:lnTo>
                      <a:pt x="2227" y="7716"/>
                    </a:lnTo>
                    <a:lnTo>
                      <a:pt x="1703" y="8561"/>
                    </a:lnTo>
                    <a:lnTo>
                      <a:pt x="1238" y="9430"/>
                    </a:lnTo>
                    <a:lnTo>
                      <a:pt x="810" y="10335"/>
                    </a:lnTo>
                    <a:lnTo>
                      <a:pt x="453" y="11252"/>
                    </a:lnTo>
                    <a:lnTo>
                      <a:pt x="131" y="12192"/>
                    </a:lnTo>
                    <a:lnTo>
                      <a:pt x="0" y="12669"/>
                    </a:lnTo>
                    <a:lnTo>
                      <a:pt x="179" y="12573"/>
                    </a:lnTo>
                    <a:lnTo>
                      <a:pt x="595" y="12514"/>
                    </a:lnTo>
                    <a:lnTo>
                      <a:pt x="1203" y="12573"/>
                    </a:lnTo>
                    <a:lnTo>
                      <a:pt x="1310" y="12597"/>
                    </a:lnTo>
                    <a:lnTo>
                      <a:pt x="8930" y="11347"/>
                    </a:lnTo>
                    <a:lnTo>
                      <a:pt x="8978" y="11264"/>
                    </a:lnTo>
                    <a:lnTo>
                      <a:pt x="9252" y="10906"/>
                    </a:lnTo>
                    <a:lnTo>
                      <a:pt x="9442" y="10740"/>
                    </a:lnTo>
                    <a:lnTo>
                      <a:pt x="9526" y="10740"/>
                    </a:lnTo>
                    <a:lnTo>
                      <a:pt x="9847" y="10395"/>
                    </a:lnTo>
                    <a:lnTo>
                      <a:pt x="10538" y="9775"/>
                    </a:lnTo>
                    <a:lnTo>
                      <a:pt x="11276" y="9240"/>
                    </a:lnTo>
                    <a:lnTo>
                      <a:pt x="12050" y="8775"/>
                    </a:lnTo>
                    <a:lnTo>
                      <a:pt x="12847" y="8382"/>
                    </a:lnTo>
                    <a:lnTo>
                      <a:pt x="13681" y="8085"/>
                    </a:lnTo>
                    <a:lnTo>
                      <a:pt x="14538" y="7846"/>
                    </a:lnTo>
                    <a:lnTo>
                      <a:pt x="15407" y="7704"/>
                    </a:lnTo>
                    <a:lnTo>
                      <a:pt x="16289" y="7644"/>
                    </a:lnTo>
                    <a:lnTo>
                      <a:pt x="17170" y="7656"/>
                    </a:lnTo>
                    <a:lnTo>
                      <a:pt x="18039" y="7751"/>
                    </a:lnTo>
                    <a:lnTo>
                      <a:pt x="18908" y="7930"/>
                    </a:lnTo>
                    <a:lnTo>
                      <a:pt x="19765" y="8192"/>
                    </a:lnTo>
                    <a:lnTo>
                      <a:pt x="20599" y="8537"/>
                    </a:lnTo>
                    <a:lnTo>
                      <a:pt x="21408" y="8966"/>
                    </a:lnTo>
                    <a:lnTo>
                      <a:pt x="22182" y="9478"/>
                    </a:lnTo>
                    <a:lnTo>
                      <a:pt x="22551" y="9775"/>
                    </a:lnTo>
                    <a:lnTo>
                      <a:pt x="22551" y="9740"/>
                    </a:lnTo>
                    <a:lnTo>
                      <a:pt x="23956" y="9775"/>
                    </a:lnTo>
                    <a:lnTo>
                      <a:pt x="27767" y="5965"/>
                    </a:lnTo>
                    <a:lnTo>
                      <a:pt x="27945" y="4334"/>
                    </a:lnTo>
                    <a:lnTo>
                      <a:pt x="27267" y="3763"/>
                    </a:lnTo>
                    <a:lnTo>
                      <a:pt x="25862" y="2750"/>
                    </a:lnTo>
                    <a:lnTo>
                      <a:pt x="24385" y="1893"/>
                    </a:lnTo>
                    <a:lnTo>
                      <a:pt x="22849" y="1191"/>
                    </a:lnTo>
                    <a:lnTo>
                      <a:pt x="21266" y="655"/>
                    </a:lnTo>
                    <a:lnTo>
                      <a:pt x="19646" y="274"/>
                    </a:lnTo>
                    <a:lnTo>
                      <a:pt x="18015" y="60"/>
                    </a:lnTo>
                    <a:lnTo>
                      <a:pt x="1637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" name="Google Shape;271;p72"/>
              <p:cNvSpPr/>
              <p:nvPr/>
            </p:nvSpPr>
            <p:spPr>
              <a:xfrm>
                <a:off x="752817" y="4597368"/>
                <a:ext cx="151470" cy="204556"/>
              </a:xfrm>
              <a:custGeom>
                <a:avLst/>
                <a:gdLst/>
                <a:ahLst/>
                <a:cxnLst/>
                <a:rect l="l" t="t" r="r" b="b"/>
                <a:pathLst>
                  <a:path w="22898" h="30923" extrusionOk="0">
                    <a:moveTo>
                      <a:pt x="12348" y="1"/>
                    </a:moveTo>
                    <a:lnTo>
                      <a:pt x="6942" y="5395"/>
                    </a:lnTo>
                    <a:lnTo>
                      <a:pt x="7359" y="5740"/>
                    </a:lnTo>
                    <a:lnTo>
                      <a:pt x="8109" y="6502"/>
                    </a:lnTo>
                    <a:lnTo>
                      <a:pt x="8764" y="7335"/>
                    </a:lnTo>
                    <a:lnTo>
                      <a:pt x="9324" y="8228"/>
                    </a:lnTo>
                    <a:lnTo>
                      <a:pt x="9788" y="9181"/>
                    </a:lnTo>
                    <a:lnTo>
                      <a:pt x="10133" y="10169"/>
                    </a:lnTo>
                    <a:lnTo>
                      <a:pt x="10372" y="11205"/>
                    </a:lnTo>
                    <a:lnTo>
                      <a:pt x="10491" y="12265"/>
                    </a:lnTo>
                    <a:lnTo>
                      <a:pt x="10503" y="12812"/>
                    </a:lnTo>
                    <a:lnTo>
                      <a:pt x="10503" y="13777"/>
                    </a:lnTo>
                    <a:lnTo>
                      <a:pt x="10991" y="13789"/>
                    </a:lnTo>
                    <a:lnTo>
                      <a:pt x="11920" y="13979"/>
                    </a:lnTo>
                    <a:lnTo>
                      <a:pt x="12777" y="14348"/>
                    </a:lnTo>
                    <a:lnTo>
                      <a:pt x="13539" y="14860"/>
                    </a:lnTo>
                    <a:lnTo>
                      <a:pt x="14182" y="15503"/>
                    </a:lnTo>
                    <a:lnTo>
                      <a:pt x="14694" y="16265"/>
                    </a:lnTo>
                    <a:lnTo>
                      <a:pt x="15051" y="17123"/>
                    </a:lnTo>
                    <a:lnTo>
                      <a:pt x="15241" y="18051"/>
                    </a:lnTo>
                    <a:lnTo>
                      <a:pt x="15265" y="18540"/>
                    </a:lnTo>
                    <a:lnTo>
                      <a:pt x="15241" y="19028"/>
                    </a:lnTo>
                    <a:lnTo>
                      <a:pt x="15051" y="19956"/>
                    </a:lnTo>
                    <a:lnTo>
                      <a:pt x="14694" y="20814"/>
                    </a:lnTo>
                    <a:lnTo>
                      <a:pt x="14182" y="21576"/>
                    </a:lnTo>
                    <a:lnTo>
                      <a:pt x="13539" y="22219"/>
                    </a:lnTo>
                    <a:lnTo>
                      <a:pt x="12777" y="22731"/>
                    </a:lnTo>
                    <a:lnTo>
                      <a:pt x="11920" y="23100"/>
                    </a:lnTo>
                    <a:lnTo>
                      <a:pt x="10991" y="23290"/>
                    </a:lnTo>
                    <a:lnTo>
                      <a:pt x="10503" y="23302"/>
                    </a:lnTo>
                    <a:lnTo>
                      <a:pt x="977" y="23302"/>
                    </a:lnTo>
                    <a:lnTo>
                      <a:pt x="1" y="24267"/>
                    </a:lnTo>
                    <a:lnTo>
                      <a:pt x="1" y="29958"/>
                    </a:lnTo>
                    <a:lnTo>
                      <a:pt x="977" y="30922"/>
                    </a:lnTo>
                    <a:lnTo>
                      <a:pt x="10503" y="30922"/>
                    </a:lnTo>
                    <a:lnTo>
                      <a:pt x="11134" y="30911"/>
                    </a:lnTo>
                    <a:lnTo>
                      <a:pt x="12384" y="30780"/>
                    </a:lnTo>
                    <a:lnTo>
                      <a:pt x="13598" y="30541"/>
                    </a:lnTo>
                    <a:lnTo>
                      <a:pt x="14765" y="30172"/>
                    </a:lnTo>
                    <a:lnTo>
                      <a:pt x="15873" y="29708"/>
                    </a:lnTo>
                    <a:lnTo>
                      <a:pt x="16932" y="29136"/>
                    </a:lnTo>
                    <a:lnTo>
                      <a:pt x="17921" y="28470"/>
                    </a:lnTo>
                    <a:lnTo>
                      <a:pt x="18837" y="27708"/>
                    </a:lnTo>
                    <a:lnTo>
                      <a:pt x="19671" y="26874"/>
                    </a:lnTo>
                    <a:lnTo>
                      <a:pt x="20433" y="25957"/>
                    </a:lnTo>
                    <a:lnTo>
                      <a:pt x="21100" y="24969"/>
                    </a:lnTo>
                    <a:lnTo>
                      <a:pt x="21671" y="23909"/>
                    </a:lnTo>
                    <a:lnTo>
                      <a:pt x="22147" y="22802"/>
                    </a:lnTo>
                    <a:lnTo>
                      <a:pt x="22505" y="21635"/>
                    </a:lnTo>
                    <a:lnTo>
                      <a:pt x="22755" y="20433"/>
                    </a:lnTo>
                    <a:lnTo>
                      <a:pt x="22886" y="19183"/>
                    </a:lnTo>
                    <a:lnTo>
                      <a:pt x="22898" y="18540"/>
                    </a:lnTo>
                    <a:lnTo>
                      <a:pt x="22886" y="17778"/>
                    </a:lnTo>
                    <a:lnTo>
                      <a:pt x="22695" y="16289"/>
                    </a:lnTo>
                    <a:lnTo>
                      <a:pt x="22338" y="14837"/>
                    </a:lnTo>
                    <a:lnTo>
                      <a:pt x="21802" y="13455"/>
                    </a:lnTo>
                    <a:lnTo>
                      <a:pt x="21112" y="12134"/>
                    </a:lnTo>
                    <a:lnTo>
                      <a:pt x="20266" y="10907"/>
                    </a:lnTo>
                    <a:lnTo>
                      <a:pt x="19278" y="9788"/>
                    </a:lnTo>
                    <a:lnTo>
                      <a:pt x="18147" y="8776"/>
                    </a:lnTo>
                    <a:lnTo>
                      <a:pt x="17528" y="8336"/>
                    </a:lnTo>
                    <a:lnTo>
                      <a:pt x="17349" y="7728"/>
                    </a:lnTo>
                    <a:lnTo>
                      <a:pt x="16944" y="6550"/>
                    </a:lnTo>
                    <a:lnTo>
                      <a:pt x="16444" y="5407"/>
                    </a:lnTo>
                    <a:lnTo>
                      <a:pt x="15861" y="4311"/>
                    </a:lnTo>
                    <a:lnTo>
                      <a:pt x="15206" y="3263"/>
                    </a:lnTo>
                    <a:lnTo>
                      <a:pt x="14479" y="2263"/>
                    </a:lnTo>
                    <a:lnTo>
                      <a:pt x="13682" y="1311"/>
                    </a:lnTo>
                    <a:lnTo>
                      <a:pt x="12813" y="418"/>
                    </a:lnTo>
                    <a:lnTo>
                      <a:pt x="1234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" name="Google Shape;272;p72"/>
              <p:cNvSpPr/>
              <p:nvPr/>
            </p:nvSpPr>
            <p:spPr>
              <a:xfrm>
                <a:off x="646726" y="4748673"/>
                <a:ext cx="112561" cy="53330"/>
              </a:xfrm>
              <a:custGeom>
                <a:avLst/>
                <a:gdLst/>
                <a:ahLst/>
                <a:cxnLst/>
                <a:rect l="l" t="t" r="r" b="b"/>
                <a:pathLst>
                  <a:path w="17016" h="8062" extrusionOk="0">
                    <a:moveTo>
                      <a:pt x="5513" y="1"/>
                    </a:moveTo>
                    <a:lnTo>
                      <a:pt x="4144" y="417"/>
                    </a:lnTo>
                    <a:lnTo>
                      <a:pt x="334" y="4227"/>
                    </a:lnTo>
                    <a:lnTo>
                      <a:pt x="0" y="5525"/>
                    </a:lnTo>
                    <a:lnTo>
                      <a:pt x="405" y="5823"/>
                    </a:lnTo>
                    <a:lnTo>
                      <a:pt x="1251" y="6359"/>
                    </a:lnTo>
                    <a:lnTo>
                      <a:pt x="2144" y="6835"/>
                    </a:lnTo>
                    <a:lnTo>
                      <a:pt x="3061" y="7228"/>
                    </a:lnTo>
                    <a:lnTo>
                      <a:pt x="4001" y="7549"/>
                    </a:lnTo>
                    <a:lnTo>
                      <a:pt x="4977" y="7799"/>
                    </a:lnTo>
                    <a:lnTo>
                      <a:pt x="5966" y="7966"/>
                    </a:lnTo>
                    <a:lnTo>
                      <a:pt x="6966" y="8049"/>
                    </a:lnTo>
                    <a:lnTo>
                      <a:pt x="7478" y="8061"/>
                    </a:lnTo>
                    <a:lnTo>
                      <a:pt x="17015" y="8061"/>
                    </a:lnTo>
                    <a:lnTo>
                      <a:pt x="17015" y="429"/>
                    </a:lnTo>
                    <a:lnTo>
                      <a:pt x="7478" y="429"/>
                    </a:lnTo>
                    <a:lnTo>
                      <a:pt x="6966" y="405"/>
                    </a:lnTo>
                    <a:lnTo>
                      <a:pt x="5978" y="191"/>
                    </a:lnTo>
                    <a:lnTo>
                      <a:pt x="551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273;p72"/>
              <p:cNvSpPr/>
              <p:nvPr/>
            </p:nvSpPr>
            <p:spPr>
              <a:xfrm>
                <a:off x="614120" y="4638010"/>
                <a:ext cx="147290" cy="147376"/>
              </a:xfrm>
              <a:custGeom>
                <a:avLst/>
                <a:gdLst/>
                <a:ahLst/>
                <a:cxnLst/>
                <a:rect l="l" t="t" r="r" b="b"/>
                <a:pathLst>
                  <a:path w="22266" h="22279" extrusionOk="0">
                    <a:moveTo>
                      <a:pt x="12407" y="1"/>
                    </a:moveTo>
                    <a:lnTo>
                      <a:pt x="11764" y="13"/>
                    </a:lnTo>
                    <a:lnTo>
                      <a:pt x="10514" y="132"/>
                    </a:lnTo>
                    <a:lnTo>
                      <a:pt x="9299" y="382"/>
                    </a:lnTo>
                    <a:lnTo>
                      <a:pt x="8132" y="739"/>
                    </a:lnTo>
                    <a:lnTo>
                      <a:pt x="7025" y="1203"/>
                    </a:lnTo>
                    <a:lnTo>
                      <a:pt x="5965" y="1775"/>
                    </a:lnTo>
                    <a:lnTo>
                      <a:pt x="4977" y="2442"/>
                    </a:lnTo>
                    <a:lnTo>
                      <a:pt x="4060" y="3192"/>
                    </a:lnTo>
                    <a:lnTo>
                      <a:pt x="3215" y="4037"/>
                    </a:lnTo>
                    <a:lnTo>
                      <a:pt x="2465" y="4954"/>
                    </a:lnTo>
                    <a:lnTo>
                      <a:pt x="1798" y="5942"/>
                    </a:lnTo>
                    <a:lnTo>
                      <a:pt x="1226" y="6990"/>
                    </a:lnTo>
                    <a:lnTo>
                      <a:pt x="750" y="8097"/>
                    </a:lnTo>
                    <a:lnTo>
                      <a:pt x="393" y="9264"/>
                    </a:lnTo>
                    <a:lnTo>
                      <a:pt x="143" y="10479"/>
                    </a:lnTo>
                    <a:lnTo>
                      <a:pt x="12" y="11729"/>
                    </a:lnTo>
                    <a:lnTo>
                      <a:pt x="0" y="12360"/>
                    </a:lnTo>
                    <a:lnTo>
                      <a:pt x="12" y="13098"/>
                    </a:lnTo>
                    <a:lnTo>
                      <a:pt x="179" y="14527"/>
                    </a:lnTo>
                    <a:lnTo>
                      <a:pt x="512" y="15920"/>
                    </a:lnTo>
                    <a:lnTo>
                      <a:pt x="1000" y="17265"/>
                    </a:lnTo>
                    <a:lnTo>
                      <a:pt x="1631" y="18527"/>
                    </a:lnTo>
                    <a:lnTo>
                      <a:pt x="2405" y="19730"/>
                    </a:lnTo>
                    <a:lnTo>
                      <a:pt x="3310" y="20825"/>
                    </a:lnTo>
                    <a:lnTo>
                      <a:pt x="4358" y="21826"/>
                    </a:lnTo>
                    <a:lnTo>
                      <a:pt x="4929" y="22278"/>
                    </a:lnTo>
                    <a:lnTo>
                      <a:pt x="10454" y="16741"/>
                    </a:lnTo>
                    <a:lnTo>
                      <a:pt x="10014" y="16527"/>
                    </a:lnTo>
                    <a:lnTo>
                      <a:pt x="9240" y="15979"/>
                    </a:lnTo>
                    <a:lnTo>
                      <a:pt x="8609" y="15301"/>
                    </a:lnTo>
                    <a:lnTo>
                      <a:pt x="8120" y="14515"/>
                    </a:lnTo>
                    <a:lnTo>
                      <a:pt x="7799" y="13670"/>
                    </a:lnTo>
                    <a:lnTo>
                      <a:pt x="7644" y="12765"/>
                    </a:lnTo>
                    <a:lnTo>
                      <a:pt x="7656" y="11836"/>
                    </a:lnTo>
                    <a:lnTo>
                      <a:pt x="7870" y="10895"/>
                    </a:lnTo>
                    <a:lnTo>
                      <a:pt x="8061" y="10443"/>
                    </a:lnTo>
                    <a:lnTo>
                      <a:pt x="8275" y="10002"/>
                    </a:lnTo>
                    <a:lnTo>
                      <a:pt x="8823" y="9240"/>
                    </a:lnTo>
                    <a:lnTo>
                      <a:pt x="9502" y="8597"/>
                    </a:lnTo>
                    <a:lnTo>
                      <a:pt x="10276" y="8121"/>
                    </a:lnTo>
                    <a:lnTo>
                      <a:pt x="11133" y="7788"/>
                    </a:lnTo>
                    <a:lnTo>
                      <a:pt x="12038" y="7633"/>
                    </a:lnTo>
                    <a:lnTo>
                      <a:pt x="12967" y="7657"/>
                    </a:lnTo>
                    <a:lnTo>
                      <a:pt x="13895" y="7859"/>
                    </a:lnTo>
                    <a:lnTo>
                      <a:pt x="14348" y="8050"/>
                    </a:lnTo>
                    <a:lnTo>
                      <a:pt x="14741" y="8240"/>
                    </a:lnTo>
                    <a:lnTo>
                      <a:pt x="15455" y="8728"/>
                    </a:lnTo>
                    <a:lnTo>
                      <a:pt x="16062" y="9347"/>
                    </a:lnTo>
                    <a:lnTo>
                      <a:pt x="16562" y="10050"/>
                    </a:lnTo>
                    <a:lnTo>
                      <a:pt x="16753" y="10443"/>
                    </a:lnTo>
                    <a:lnTo>
                      <a:pt x="22266" y="4930"/>
                    </a:lnTo>
                    <a:lnTo>
                      <a:pt x="21825" y="4347"/>
                    </a:lnTo>
                    <a:lnTo>
                      <a:pt x="20825" y="3311"/>
                    </a:lnTo>
                    <a:lnTo>
                      <a:pt x="19730" y="2394"/>
                    </a:lnTo>
                    <a:lnTo>
                      <a:pt x="18539" y="1620"/>
                    </a:lnTo>
                    <a:lnTo>
                      <a:pt x="17277" y="989"/>
                    </a:lnTo>
                    <a:lnTo>
                      <a:pt x="15943" y="513"/>
                    </a:lnTo>
                    <a:lnTo>
                      <a:pt x="14550" y="179"/>
                    </a:lnTo>
                    <a:lnTo>
                      <a:pt x="13133" y="13"/>
                    </a:lnTo>
                    <a:lnTo>
                      <a:pt x="1240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4" name="Google Shape;274;p72"/>
            <p:cNvGrpSpPr/>
            <p:nvPr/>
          </p:nvGrpSpPr>
          <p:grpSpPr>
            <a:xfrm>
              <a:off x="989660" y="4603434"/>
              <a:ext cx="1190118" cy="210542"/>
              <a:chOff x="989660" y="4603434"/>
              <a:chExt cx="1190118" cy="210542"/>
            </a:xfrm>
          </p:grpSpPr>
          <p:sp>
            <p:nvSpPr>
              <p:cNvPr id="275" name="Google Shape;275;p72"/>
              <p:cNvSpPr/>
              <p:nvPr/>
            </p:nvSpPr>
            <p:spPr>
              <a:xfrm>
                <a:off x="989660" y="4603434"/>
                <a:ext cx="646021" cy="210542"/>
              </a:xfrm>
              <a:custGeom>
                <a:avLst/>
                <a:gdLst/>
                <a:ahLst/>
                <a:cxnLst/>
                <a:rect l="l" t="t" r="r" b="b"/>
                <a:pathLst>
                  <a:path w="97660" h="31828" extrusionOk="0">
                    <a:moveTo>
                      <a:pt x="90813" y="11848"/>
                    </a:moveTo>
                    <a:lnTo>
                      <a:pt x="91289" y="11919"/>
                    </a:lnTo>
                    <a:lnTo>
                      <a:pt x="91754" y="12038"/>
                    </a:lnTo>
                    <a:lnTo>
                      <a:pt x="92194" y="12217"/>
                    </a:lnTo>
                    <a:lnTo>
                      <a:pt x="92409" y="12336"/>
                    </a:lnTo>
                    <a:lnTo>
                      <a:pt x="92599" y="12443"/>
                    </a:lnTo>
                    <a:lnTo>
                      <a:pt x="92933" y="12705"/>
                    </a:lnTo>
                    <a:lnTo>
                      <a:pt x="93206" y="13015"/>
                    </a:lnTo>
                    <a:lnTo>
                      <a:pt x="93433" y="13372"/>
                    </a:lnTo>
                    <a:lnTo>
                      <a:pt x="93528" y="13562"/>
                    </a:lnTo>
                    <a:lnTo>
                      <a:pt x="86408" y="16491"/>
                    </a:lnTo>
                    <a:lnTo>
                      <a:pt x="86396" y="16015"/>
                    </a:lnTo>
                    <a:lnTo>
                      <a:pt x="86539" y="15098"/>
                    </a:lnTo>
                    <a:lnTo>
                      <a:pt x="86860" y="14229"/>
                    </a:lnTo>
                    <a:lnTo>
                      <a:pt x="87372" y="13455"/>
                    </a:lnTo>
                    <a:lnTo>
                      <a:pt x="87694" y="13110"/>
                    </a:lnTo>
                    <a:lnTo>
                      <a:pt x="87979" y="12824"/>
                    </a:lnTo>
                    <a:lnTo>
                      <a:pt x="88646" y="12372"/>
                    </a:lnTo>
                    <a:lnTo>
                      <a:pt x="89372" y="12050"/>
                    </a:lnTo>
                    <a:lnTo>
                      <a:pt x="90158" y="11872"/>
                    </a:lnTo>
                    <a:lnTo>
                      <a:pt x="90563" y="11848"/>
                    </a:lnTo>
                    <a:close/>
                    <a:moveTo>
                      <a:pt x="32899" y="11907"/>
                    </a:moveTo>
                    <a:lnTo>
                      <a:pt x="33756" y="11931"/>
                    </a:lnTo>
                    <a:lnTo>
                      <a:pt x="34578" y="12110"/>
                    </a:lnTo>
                    <a:lnTo>
                      <a:pt x="35375" y="12443"/>
                    </a:lnTo>
                    <a:lnTo>
                      <a:pt x="36090" y="12943"/>
                    </a:lnTo>
                    <a:lnTo>
                      <a:pt x="36423" y="13265"/>
                    </a:lnTo>
                    <a:lnTo>
                      <a:pt x="36733" y="13646"/>
                    </a:lnTo>
                    <a:lnTo>
                      <a:pt x="37221" y="14467"/>
                    </a:lnTo>
                    <a:lnTo>
                      <a:pt x="37554" y="15348"/>
                    </a:lnTo>
                    <a:lnTo>
                      <a:pt x="37721" y="16265"/>
                    </a:lnTo>
                    <a:lnTo>
                      <a:pt x="37721" y="17194"/>
                    </a:lnTo>
                    <a:lnTo>
                      <a:pt x="37554" y="18111"/>
                    </a:lnTo>
                    <a:lnTo>
                      <a:pt x="37221" y="18992"/>
                    </a:lnTo>
                    <a:lnTo>
                      <a:pt x="36733" y="19801"/>
                    </a:lnTo>
                    <a:lnTo>
                      <a:pt x="36423" y="20182"/>
                    </a:lnTo>
                    <a:lnTo>
                      <a:pt x="36340" y="20266"/>
                    </a:lnTo>
                    <a:lnTo>
                      <a:pt x="36256" y="20349"/>
                    </a:lnTo>
                    <a:lnTo>
                      <a:pt x="35911" y="20647"/>
                    </a:lnTo>
                    <a:lnTo>
                      <a:pt x="35173" y="21099"/>
                    </a:lnTo>
                    <a:lnTo>
                      <a:pt x="34375" y="21397"/>
                    </a:lnTo>
                    <a:lnTo>
                      <a:pt x="33554" y="21540"/>
                    </a:lnTo>
                    <a:lnTo>
                      <a:pt x="32720" y="21516"/>
                    </a:lnTo>
                    <a:lnTo>
                      <a:pt x="31899" y="21326"/>
                    </a:lnTo>
                    <a:lnTo>
                      <a:pt x="31125" y="20992"/>
                    </a:lnTo>
                    <a:lnTo>
                      <a:pt x="30410" y="20492"/>
                    </a:lnTo>
                    <a:lnTo>
                      <a:pt x="30089" y="20182"/>
                    </a:lnTo>
                    <a:lnTo>
                      <a:pt x="30053" y="20182"/>
                    </a:lnTo>
                    <a:lnTo>
                      <a:pt x="29732" y="19801"/>
                    </a:lnTo>
                    <a:lnTo>
                      <a:pt x="29243" y="18980"/>
                    </a:lnTo>
                    <a:lnTo>
                      <a:pt x="28910" y="18099"/>
                    </a:lnTo>
                    <a:lnTo>
                      <a:pt x="28743" y="17182"/>
                    </a:lnTo>
                    <a:lnTo>
                      <a:pt x="28743" y="16253"/>
                    </a:lnTo>
                    <a:lnTo>
                      <a:pt x="28910" y="15336"/>
                    </a:lnTo>
                    <a:lnTo>
                      <a:pt x="29243" y="14455"/>
                    </a:lnTo>
                    <a:lnTo>
                      <a:pt x="29732" y="13634"/>
                    </a:lnTo>
                    <a:lnTo>
                      <a:pt x="30053" y="13265"/>
                    </a:lnTo>
                    <a:lnTo>
                      <a:pt x="30184" y="13134"/>
                    </a:lnTo>
                    <a:lnTo>
                      <a:pt x="30517" y="12824"/>
                    </a:lnTo>
                    <a:lnTo>
                      <a:pt x="31268" y="12360"/>
                    </a:lnTo>
                    <a:lnTo>
                      <a:pt x="32065" y="12050"/>
                    </a:lnTo>
                    <a:lnTo>
                      <a:pt x="32899" y="11907"/>
                    </a:lnTo>
                    <a:close/>
                    <a:moveTo>
                      <a:pt x="50318" y="11907"/>
                    </a:moveTo>
                    <a:lnTo>
                      <a:pt x="51164" y="11931"/>
                    </a:lnTo>
                    <a:lnTo>
                      <a:pt x="51997" y="12110"/>
                    </a:lnTo>
                    <a:lnTo>
                      <a:pt x="52783" y="12443"/>
                    </a:lnTo>
                    <a:lnTo>
                      <a:pt x="53509" y="12943"/>
                    </a:lnTo>
                    <a:lnTo>
                      <a:pt x="53831" y="13265"/>
                    </a:lnTo>
                    <a:lnTo>
                      <a:pt x="54152" y="13646"/>
                    </a:lnTo>
                    <a:lnTo>
                      <a:pt x="54641" y="14467"/>
                    </a:lnTo>
                    <a:lnTo>
                      <a:pt x="54974" y="15348"/>
                    </a:lnTo>
                    <a:lnTo>
                      <a:pt x="55129" y="16265"/>
                    </a:lnTo>
                    <a:lnTo>
                      <a:pt x="55129" y="17194"/>
                    </a:lnTo>
                    <a:lnTo>
                      <a:pt x="54974" y="18111"/>
                    </a:lnTo>
                    <a:lnTo>
                      <a:pt x="54641" y="18992"/>
                    </a:lnTo>
                    <a:lnTo>
                      <a:pt x="54152" y="19801"/>
                    </a:lnTo>
                    <a:lnTo>
                      <a:pt x="53831" y="20182"/>
                    </a:lnTo>
                    <a:lnTo>
                      <a:pt x="53759" y="20266"/>
                    </a:lnTo>
                    <a:lnTo>
                      <a:pt x="53664" y="20349"/>
                    </a:lnTo>
                    <a:lnTo>
                      <a:pt x="53331" y="20647"/>
                    </a:lnTo>
                    <a:lnTo>
                      <a:pt x="52593" y="21099"/>
                    </a:lnTo>
                    <a:lnTo>
                      <a:pt x="51795" y="21397"/>
                    </a:lnTo>
                    <a:lnTo>
                      <a:pt x="50961" y="21540"/>
                    </a:lnTo>
                    <a:lnTo>
                      <a:pt x="50128" y="21516"/>
                    </a:lnTo>
                    <a:lnTo>
                      <a:pt x="49306" y="21326"/>
                    </a:lnTo>
                    <a:lnTo>
                      <a:pt x="48532" y="20992"/>
                    </a:lnTo>
                    <a:lnTo>
                      <a:pt x="47818" y="20492"/>
                    </a:lnTo>
                    <a:lnTo>
                      <a:pt x="47508" y="20182"/>
                    </a:lnTo>
                    <a:lnTo>
                      <a:pt x="47461" y="20182"/>
                    </a:lnTo>
                    <a:lnTo>
                      <a:pt x="47139" y="19801"/>
                    </a:lnTo>
                    <a:lnTo>
                      <a:pt x="46651" y="18980"/>
                    </a:lnTo>
                    <a:lnTo>
                      <a:pt x="46318" y="18099"/>
                    </a:lnTo>
                    <a:lnTo>
                      <a:pt x="46163" y="17182"/>
                    </a:lnTo>
                    <a:lnTo>
                      <a:pt x="46163" y="16253"/>
                    </a:lnTo>
                    <a:lnTo>
                      <a:pt x="46318" y="15336"/>
                    </a:lnTo>
                    <a:lnTo>
                      <a:pt x="46651" y="14455"/>
                    </a:lnTo>
                    <a:lnTo>
                      <a:pt x="47139" y="13634"/>
                    </a:lnTo>
                    <a:lnTo>
                      <a:pt x="47461" y="13265"/>
                    </a:lnTo>
                    <a:lnTo>
                      <a:pt x="47592" y="13134"/>
                    </a:lnTo>
                    <a:lnTo>
                      <a:pt x="47937" y="12824"/>
                    </a:lnTo>
                    <a:lnTo>
                      <a:pt x="48675" y="12360"/>
                    </a:lnTo>
                    <a:lnTo>
                      <a:pt x="49485" y="12050"/>
                    </a:lnTo>
                    <a:lnTo>
                      <a:pt x="50318" y="11907"/>
                    </a:lnTo>
                    <a:close/>
                    <a:moveTo>
                      <a:pt x="68048" y="11907"/>
                    </a:moveTo>
                    <a:lnTo>
                      <a:pt x="68488" y="11919"/>
                    </a:lnTo>
                    <a:lnTo>
                      <a:pt x="69333" y="12098"/>
                    </a:lnTo>
                    <a:lnTo>
                      <a:pt x="70107" y="12455"/>
                    </a:lnTo>
                    <a:lnTo>
                      <a:pt x="70786" y="12967"/>
                    </a:lnTo>
                    <a:lnTo>
                      <a:pt x="71084" y="13289"/>
                    </a:lnTo>
                    <a:lnTo>
                      <a:pt x="71381" y="13658"/>
                    </a:lnTo>
                    <a:lnTo>
                      <a:pt x="71846" y="14479"/>
                    </a:lnTo>
                    <a:lnTo>
                      <a:pt x="72167" y="15360"/>
                    </a:lnTo>
                    <a:lnTo>
                      <a:pt x="72298" y="16289"/>
                    </a:lnTo>
                    <a:lnTo>
                      <a:pt x="72298" y="16765"/>
                    </a:lnTo>
                    <a:lnTo>
                      <a:pt x="72298" y="17230"/>
                    </a:lnTo>
                    <a:lnTo>
                      <a:pt x="72155" y="18146"/>
                    </a:lnTo>
                    <a:lnTo>
                      <a:pt x="71846" y="19016"/>
                    </a:lnTo>
                    <a:lnTo>
                      <a:pt x="71381" y="19813"/>
                    </a:lnTo>
                    <a:lnTo>
                      <a:pt x="71084" y="20182"/>
                    </a:lnTo>
                    <a:lnTo>
                      <a:pt x="70786" y="20504"/>
                    </a:lnTo>
                    <a:lnTo>
                      <a:pt x="70095" y="21028"/>
                    </a:lnTo>
                    <a:lnTo>
                      <a:pt x="69322" y="21373"/>
                    </a:lnTo>
                    <a:lnTo>
                      <a:pt x="68476" y="21552"/>
                    </a:lnTo>
                    <a:lnTo>
                      <a:pt x="68048" y="21552"/>
                    </a:lnTo>
                    <a:lnTo>
                      <a:pt x="67595" y="21540"/>
                    </a:lnTo>
                    <a:lnTo>
                      <a:pt x="66726" y="21361"/>
                    </a:lnTo>
                    <a:lnTo>
                      <a:pt x="65928" y="21016"/>
                    </a:lnTo>
                    <a:lnTo>
                      <a:pt x="65214" y="20504"/>
                    </a:lnTo>
                    <a:lnTo>
                      <a:pt x="64904" y="20182"/>
                    </a:lnTo>
                    <a:lnTo>
                      <a:pt x="64595" y="19825"/>
                    </a:lnTo>
                    <a:lnTo>
                      <a:pt x="64094" y="19028"/>
                    </a:lnTo>
                    <a:lnTo>
                      <a:pt x="63761" y="18158"/>
                    </a:lnTo>
                    <a:lnTo>
                      <a:pt x="63606" y="17230"/>
                    </a:lnTo>
                    <a:lnTo>
                      <a:pt x="63606" y="16765"/>
                    </a:lnTo>
                    <a:lnTo>
                      <a:pt x="63606" y="16277"/>
                    </a:lnTo>
                    <a:lnTo>
                      <a:pt x="63761" y="15348"/>
                    </a:lnTo>
                    <a:lnTo>
                      <a:pt x="64094" y="14455"/>
                    </a:lnTo>
                    <a:lnTo>
                      <a:pt x="64583" y="13658"/>
                    </a:lnTo>
                    <a:lnTo>
                      <a:pt x="64904" y="13289"/>
                    </a:lnTo>
                    <a:lnTo>
                      <a:pt x="65214" y="12967"/>
                    </a:lnTo>
                    <a:lnTo>
                      <a:pt x="65928" y="12455"/>
                    </a:lnTo>
                    <a:lnTo>
                      <a:pt x="66726" y="12098"/>
                    </a:lnTo>
                    <a:lnTo>
                      <a:pt x="67595" y="11919"/>
                    </a:lnTo>
                    <a:lnTo>
                      <a:pt x="68048" y="11907"/>
                    </a:lnTo>
                    <a:close/>
                    <a:moveTo>
                      <a:pt x="77763" y="822"/>
                    </a:moveTo>
                    <a:lnTo>
                      <a:pt x="77763" y="24219"/>
                    </a:lnTo>
                    <a:lnTo>
                      <a:pt x="81264" y="24219"/>
                    </a:lnTo>
                    <a:lnTo>
                      <a:pt x="81264" y="822"/>
                    </a:lnTo>
                    <a:close/>
                    <a:moveTo>
                      <a:pt x="32875" y="8788"/>
                    </a:moveTo>
                    <a:lnTo>
                      <a:pt x="32113" y="8859"/>
                    </a:lnTo>
                    <a:lnTo>
                      <a:pt x="31363" y="9002"/>
                    </a:lnTo>
                    <a:lnTo>
                      <a:pt x="30613" y="9216"/>
                    </a:lnTo>
                    <a:lnTo>
                      <a:pt x="29898" y="9502"/>
                    </a:lnTo>
                    <a:lnTo>
                      <a:pt x="29196" y="9859"/>
                    </a:lnTo>
                    <a:lnTo>
                      <a:pt x="28529" y="10288"/>
                    </a:lnTo>
                    <a:lnTo>
                      <a:pt x="27898" y="10776"/>
                    </a:lnTo>
                    <a:lnTo>
                      <a:pt x="27588" y="11062"/>
                    </a:lnTo>
                    <a:lnTo>
                      <a:pt x="27303" y="11360"/>
                    </a:lnTo>
                    <a:lnTo>
                      <a:pt x="26803" y="11991"/>
                    </a:lnTo>
                    <a:lnTo>
                      <a:pt x="26362" y="12657"/>
                    </a:lnTo>
                    <a:lnTo>
                      <a:pt x="26005" y="13360"/>
                    </a:lnTo>
                    <a:lnTo>
                      <a:pt x="25707" y="14086"/>
                    </a:lnTo>
                    <a:lnTo>
                      <a:pt x="25493" y="14825"/>
                    </a:lnTo>
                    <a:lnTo>
                      <a:pt x="25350" y="15587"/>
                    </a:lnTo>
                    <a:lnTo>
                      <a:pt x="25278" y="16349"/>
                    </a:lnTo>
                    <a:lnTo>
                      <a:pt x="25278" y="17122"/>
                    </a:lnTo>
                    <a:lnTo>
                      <a:pt x="25350" y="17885"/>
                    </a:lnTo>
                    <a:lnTo>
                      <a:pt x="25493" y="18647"/>
                    </a:lnTo>
                    <a:lnTo>
                      <a:pt x="25707" y="19385"/>
                    </a:lnTo>
                    <a:lnTo>
                      <a:pt x="26005" y="20111"/>
                    </a:lnTo>
                    <a:lnTo>
                      <a:pt x="26362" y="20814"/>
                    </a:lnTo>
                    <a:lnTo>
                      <a:pt x="26803" y="21480"/>
                    </a:lnTo>
                    <a:lnTo>
                      <a:pt x="27303" y="22111"/>
                    </a:lnTo>
                    <a:lnTo>
                      <a:pt x="27588" y="22421"/>
                    </a:lnTo>
                    <a:lnTo>
                      <a:pt x="27886" y="22695"/>
                    </a:lnTo>
                    <a:lnTo>
                      <a:pt x="28517" y="23195"/>
                    </a:lnTo>
                    <a:lnTo>
                      <a:pt x="29196" y="23624"/>
                    </a:lnTo>
                    <a:lnTo>
                      <a:pt x="29886" y="23969"/>
                    </a:lnTo>
                    <a:lnTo>
                      <a:pt x="30613" y="24255"/>
                    </a:lnTo>
                    <a:lnTo>
                      <a:pt x="31351" y="24469"/>
                    </a:lnTo>
                    <a:lnTo>
                      <a:pt x="32101" y="24612"/>
                    </a:lnTo>
                    <a:lnTo>
                      <a:pt x="32863" y="24683"/>
                    </a:lnTo>
                    <a:lnTo>
                      <a:pt x="33637" y="24683"/>
                    </a:lnTo>
                    <a:lnTo>
                      <a:pt x="34399" y="24612"/>
                    </a:lnTo>
                    <a:lnTo>
                      <a:pt x="35149" y="24469"/>
                    </a:lnTo>
                    <a:lnTo>
                      <a:pt x="35887" y="24255"/>
                    </a:lnTo>
                    <a:lnTo>
                      <a:pt x="36614" y="23969"/>
                    </a:lnTo>
                    <a:lnTo>
                      <a:pt x="37316" y="23624"/>
                    </a:lnTo>
                    <a:lnTo>
                      <a:pt x="37983" y="23195"/>
                    </a:lnTo>
                    <a:lnTo>
                      <a:pt x="38614" y="22695"/>
                    </a:lnTo>
                    <a:lnTo>
                      <a:pt x="38924" y="22421"/>
                    </a:lnTo>
                    <a:lnTo>
                      <a:pt x="39197" y="22111"/>
                    </a:lnTo>
                    <a:lnTo>
                      <a:pt x="39709" y="21480"/>
                    </a:lnTo>
                    <a:lnTo>
                      <a:pt x="40150" y="20814"/>
                    </a:lnTo>
                    <a:lnTo>
                      <a:pt x="40507" y="20111"/>
                    </a:lnTo>
                    <a:lnTo>
                      <a:pt x="40793" y="19385"/>
                    </a:lnTo>
                    <a:lnTo>
                      <a:pt x="41019" y="18647"/>
                    </a:lnTo>
                    <a:lnTo>
                      <a:pt x="41162" y="17885"/>
                    </a:lnTo>
                    <a:lnTo>
                      <a:pt x="41234" y="17122"/>
                    </a:lnTo>
                    <a:lnTo>
                      <a:pt x="41234" y="16349"/>
                    </a:lnTo>
                    <a:lnTo>
                      <a:pt x="41162" y="15587"/>
                    </a:lnTo>
                    <a:lnTo>
                      <a:pt x="41019" y="14825"/>
                    </a:lnTo>
                    <a:lnTo>
                      <a:pt x="40793" y="14086"/>
                    </a:lnTo>
                    <a:lnTo>
                      <a:pt x="40507" y="13360"/>
                    </a:lnTo>
                    <a:lnTo>
                      <a:pt x="40150" y="12657"/>
                    </a:lnTo>
                    <a:lnTo>
                      <a:pt x="39709" y="11991"/>
                    </a:lnTo>
                    <a:lnTo>
                      <a:pt x="39197" y="11360"/>
                    </a:lnTo>
                    <a:lnTo>
                      <a:pt x="38924" y="11062"/>
                    </a:lnTo>
                    <a:lnTo>
                      <a:pt x="38614" y="10776"/>
                    </a:lnTo>
                    <a:lnTo>
                      <a:pt x="37983" y="10288"/>
                    </a:lnTo>
                    <a:lnTo>
                      <a:pt x="37316" y="9859"/>
                    </a:lnTo>
                    <a:lnTo>
                      <a:pt x="36626" y="9502"/>
                    </a:lnTo>
                    <a:lnTo>
                      <a:pt x="35899" y="9216"/>
                    </a:lnTo>
                    <a:lnTo>
                      <a:pt x="35161" y="9002"/>
                    </a:lnTo>
                    <a:lnTo>
                      <a:pt x="34411" y="8859"/>
                    </a:lnTo>
                    <a:lnTo>
                      <a:pt x="33637" y="8788"/>
                    </a:lnTo>
                    <a:close/>
                    <a:moveTo>
                      <a:pt x="50306" y="8788"/>
                    </a:moveTo>
                    <a:lnTo>
                      <a:pt x="49544" y="8859"/>
                    </a:lnTo>
                    <a:lnTo>
                      <a:pt x="48782" y="9002"/>
                    </a:lnTo>
                    <a:lnTo>
                      <a:pt x="48044" y="9216"/>
                    </a:lnTo>
                    <a:lnTo>
                      <a:pt x="47318" y="9502"/>
                    </a:lnTo>
                    <a:lnTo>
                      <a:pt x="46627" y="9859"/>
                    </a:lnTo>
                    <a:lnTo>
                      <a:pt x="45960" y="10288"/>
                    </a:lnTo>
                    <a:lnTo>
                      <a:pt x="45318" y="10776"/>
                    </a:lnTo>
                    <a:lnTo>
                      <a:pt x="45020" y="11062"/>
                    </a:lnTo>
                    <a:lnTo>
                      <a:pt x="44734" y="11360"/>
                    </a:lnTo>
                    <a:lnTo>
                      <a:pt x="44222" y="11991"/>
                    </a:lnTo>
                    <a:lnTo>
                      <a:pt x="43793" y="12657"/>
                    </a:lnTo>
                    <a:lnTo>
                      <a:pt x="43424" y="13360"/>
                    </a:lnTo>
                    <a:lnTo>
                      <a:pt x="43139" y="14086"/>
                    </a:lnTo>
                    <a:lnTo>
                      <a:pt x="42924" y="14825"/>
                    </a:lnTo>
                    <a:lnTo>
                      <a:pt x="42781" y="15587"/>
                    </a:lnTo>
                    <a:lnTo>
                      <a:pt x="42710" y="16349"/>
                    </a:lnTo>
                    <a:lnTo>
                      <a:pt x="42710" y="17122"/>
                    </a:lnTo>
                    <a:lnTo>
                      <a:pt x="42781" y="17885"/>
                    </a:lnTo>
                    <a:lnTo>
                      <a:pt x="42924" y="18647"/>
                    </a:lnTo>
                    <a:lnTo>
                      <a:pt x="43139" y="19385"/>
                    </a:lnTo>
                    <a:lnTo>
                      <a:pt x="43424" y="20111"/>
                    </a:lnTo>
                    <a:lnTo>
                      <a:pt x="43793" y="20814"/>
                    </a:lnTo>
                    <a:lnTo>
                      <a:pt x="44222" y="21480"/>
                    </a:lnTo>
                    <a:lnTo>
                      <a:pt x="44734" y="22111"/>
                    </a:lnTo>
                    <a:lnTo>
                      <a:pt x="45020" y="22421"/>
                    </a:lnTo>
                    <a:lnTo>
                      <a:pt x="45318" y="22695"/>
                    </a:lnTo>
                    <a:lnTo>
                      <a:pt x="45949" y="23195"/>
                    </a:lnTo>
                    <a:lnTo>
                      <a:pt x="46615" y="23624"/>
                    </a:lnTo>
                    <a:lnTo>
                      <a:pt x="47318" y="23969"/>
                    </a:lnTo>
                    <a:lnTo>
                      <a:pt x="48032" y="24255"/>
                    </a:lnTo>
                    <a:lnTo>
                      <a:pt x="48782" y="24469"/>
                    </a:lnTo>
                    <a:lnTo>
                      <a:pt x="49533" y="24612"/>
                    </a:lnTo>
                    <a:lnTo>
                      <a:pt x="50295" y="24683"/>
                    </a:lnTo>
                    <a:lnTo>
                      <a:pt x="51057" y="24683"/>
                    </a:lnTo>
                    <a:lnTo>
                      <a:pt x="51819" y="24612"/>
                    </a:lnTo>
                    <a:lnTo>
                      <a:pt x="52581" y="24469"/>
                    </a:lnTo>
                    <a:lnTo>
                      <a:pt x="53319" y="24255"/>
                    </a:lnTo>
                    <a:lnTo>
                      <a:pt x="54045" y="23969"/>
                    </a:lnTo>
                    <a:lnTo>
                      <a:pt x="54736" y="23624"/>
                    </a:lnTo>
                    <a:lnTo>
                      <a:pt x="55414" y="23195"/>
                    </a:lnTo>
                    <a:lnTo>
                      <a:pt x="56046" y="22695"/>
                    </a:lnTo>
                    <a:lnTo>
                      <a:pt x="56343" y="22421"/>
                    </a:lnTo>
                    <a:lnTo>
                      <a:pt x="56629" y="22111"/>
                    </a:lnTo>
                    <a:lnTo>
                      <a:pt x="57129" y="21480"/>
                    </a:lnTo>
                    <a:lnTo>
                      <a:pt x="57570" y="20814"/>
                    </a:lnTo>
                    <a:lnTo>
                      <a:pt x="57927" y="20111"/>
                    </a:lnTo>
                    <a:lnTo>
                      <a:pt x="58213" y="19385"/>
                    </a:lnTo>
                    <a:lnTo>
                      <a:pt x="58439" y="18647"/>
                    </a:lnTo>
                    <a:lnTo>
                      <a:pt x="58582" y="17885"/>
                    </a:lnTo>
                    <a:lnTo>
                      <a:pt x="58653" y="17111"/>
                    </a:lnTo>
                    <a:lnTo>
                      <a:pt x="58653" y="16349"/>
                    </a:lnTo>
                    <a:lnTo>
                      <a:pt x="58582" y="15575"/>
                    </a:lnTo>
                    <a:lnTo>
                      <a:pt x="58439" y="14825"/>
                    </a:lnTo>
                    <a:lnTo>
                      <a:pt x="58213" y="14074"/>
                    </a:lnTo>
                    <a:lnTo>
                      <a:pt x="57927" y="13360"/>
                    </a:lnTo>
                    <a:lnTo>
                      <a:pt x="57570" y="12657"/>
                    </a:lnTo>
                    <a:lnTo>
                      <a:pt x="57129" y="11991"/>
                    </a:lnTo>
                    <a:lnTo>
                      <a:pt x="56629" y="11360"/>
                    </a:lnTo>
                    <a:lnTo>
                      <a:pt x="56343" y="11062"/>
                    </a:lnTo>
                    <a:lnTo>
                      <a:pt x="56046" y="10776"/>
                    </a:lnTo>
                    <a:lnTo>
                      <a:pt x="55414" y="10288"/>
                    </a:lnTo>
                    <a:lnTo>
                      <a:pt x="54748" y="9859"/>
                    </a:lnTo>
                    <a:lnTo>
                      <a:pt x="54045" y="9502"/>
                    </a:lnTo>
                    <a:lnTo>
                      <a:pt x="53331" y="9216"/>
                    </a:lnTo>
                    <a:lnTo>
                      <a:pt x="52593" y="9002"/>
                    </a:lnTo>
                    <a:lnTo>
                      <a:pt x="51831" y="8859"/>
                    </a:lnTo>
                    <a:lnTo>
                      <a:pt x="51068" y="8788"/>
                    </a:lnTo>
                    <a:close/>
                    <a:moveTo>
                      <a:pt x="11907" y="1"/>
                    </a:moveTo>
                    <a:lnTo>
                      <a:pt x="10681" y="108"/>
                    </a:lnTo>
                    <a:lnTo>
                      <a:pt x="9490" y="346"/>
                    </a:lnTo>
                    <a:lnTo>
                      <a:pt x="8311" y="691"/>
                    </a:lnTo>
                    <a:lnTo>
                      <a:pt x="7192" y="1156"/>
                    </a:lnTo>
                    <a:lnTo>
                      <a:pt x="6109" y="1727"/>
                    </a:lnTo>
                    <a:lnTo>
                      <a:pt x="5097" y="2406"/>
                    </a:lnTo>
                    <a:lnTo>
                      <a:pt x="4144" y="3192"/>
                    </a:lnTo>
                    <a:lnTo>
                      <a:pt x="3703" y="3632"/>
                    </a:lnTo>
                    <a:lnTo>
                      <a:pt x="3394" y="3942"/>
                    </a:lnTo>
                    <a:lnTo>
                      <a:pt x="2965" y="4406"/>
                    </a:lnTo>
                    <a:lnTo>
                      <a:pt x="2203" y="5371"/>
                    </a:lnTo>
                    <a:lnTo>
                      <a:pt x="1560" y="6383"/>
                    </a:lnTo>
                    <a:lnTo>
                      <a:pt x="1024" y="7454"/>
                    </a:lnTo>
                    <a:lnTo>
                      <a:pt x="608" y="8550"/>
                    </a:lnTo>
                    <a:lnTo>
                      <a:pt x="286" y="9681"/>
                    </a:lnTo>
                    <a:lnTo>
                      <a:pt x="96" y="10836"/>
                    </a:lnTo>
                    <a:lnTo>
                      <a:pt x="0" y="11991"/>
                    </a:lnTo>
                    <a:lnTo>
                      <a:pt x="24" y="13146"/>
                    </a:lnTo>
                    <a:lnTo>
                      <a:pt x="155" y="14301"/>
                    </a:lnTo>
                    <a:lnTo>
                      <a:pt x="393" y="15444"/>
                    </a:lnTo>
                    <a:lnTo>
                      <a:pt x="751" y="16563"/>
                    </a:lnTo>
                    <a:lnTo>
                      <a:pt x="1215" y="17646"/>
                    </a:lnTo>
                    <a:lnTo>
                      <a:pt x="1786" y="18682"/>
                    </a:lnTo>
                    <a:lnTo>
                      <a:pt x="2465" y="19682"/>
                    </a:lnTo>
                    <a:lnTo>
                      <a:pt x="3263" y="20623"/>
                    </a:lnTo>
                    <a:lnTo>
                      <a:pt x="3703" y="21064"/>
                    </a:lnTo>
                    <a:lnTo>
                      <a:pt x="4144" y="21492"/>
                    </a:lnTo>
                    <a:lnTo>
                      <a:pt x="5097" y="22278"/>
                    </a:lnTo>
                    <a:lnTo>
                      <a:pt x="6109" y="22969"/>
                    </a:lnTo>
                    <a:lnTo>
                      <a:pt x="7180" y="23540"/>
                    </a:lnTo>
                    <a:lnTo>
                      <a:pt x="8311" y="24005"/>
                    </a:lnTo>
                    <a:lnTo>
                      <a:pt x="9478" y="24350"/>
                    </a:lnTo>
                    <a:lnTo>
                      <a:pt x="10681" y="24576"/>
                    </a:lnTo>
                    <a:lnTo>
                      <a:pt x="11907" y="24695"/>
                    </a:lnTo>
                    <a:lnTo>
                      <a:pt x="12526" y="24695"/>
                    </a:lnTo>
                    <a:lnTo>
                      <a:pt x="13181" y="24683"/>
                    </a:lnTo>
                    <a:lnTo>
                      <a:pt x="14443" y="24576"/>
                    </a:lnTo>
                    <a:lnTo>
                      <a:pt x="15646" y="24362"/>
                    </a:lnTo>
                    <a:lnTo>
                      <a:pt x="16789" y="24028"/>
                    </a:lnTo>
                    <a:lnTo>
                      <a:pt x="17861" y="23588"/>
                    </a:lnTo>
                    <a:lnTo>
                      <a:pt x="18885" y="23040"/>
                    </a:lnTo>
                    <a:lnTo>
                      <a:pt x="19837" y="22385"/>
                    </a:lnTo>
                    <a:lnTo>
                      <a:pt x="20742" y="21623"/>
                    </a:lnTo>
                    <a:lnTo>
                      <a:pt x="21159" y="21195"/>
                    </a:lnTo>
                    <a:lnTo>
                      <a:pt x="21516" y="20825"/>
                    </a:lnTo>
                    <a:lnTo>
                      <a:pt x="22147" y="20028"/>
                    </a:lnTo>
                    <a:lnTo>
                      <a:pt x="22695" y="19170"/>
                    </a:lnTo>
                    <a:lnTo>
                      <a:pt x="23147" y="18242"/>
                    </a:lnTo>
                    <a:lnTo>
                      <a:pt x="23516" y="17253"/>
                    </a:lnTo>
                    <a:lnTo>
                      <a:pt x="23790" y="16206"/>
                    </a:lnTo>
                    <a:lnTo>
                      <a:pt x="23969" y="15086"/>
                    </a:lnTo>
                    <a:lnTo>
                      <a:pt x="24052" y="13908"/>
                    </a:lnTo>
                    <a:lnTo>
                      <a:pt x="24064" y="13289"/>
                    </a:lnTo>
                    <a:lnTo>
                      <a:pt x="24064" y="12753"/>
                    </a:lnTo>
                    <a:lnTo>
                      <a:pt x="23981" y="11705"/>
                    </a:lnTo>
                    <a:lnTo>
                      <a:pt x="23885" y="11181"/>
                    </a:lnTo>
                    <a:lnTo>
                      <a:pt x="12526" y="11181"/>
                    </a:lnTo>
                    <a:lnTo>
                      <a:pt x="12526" y="14574"/>
                    </a:lnTo>
                    <a:lnTo>
                      <a:pt x="20599" y="14574"/>
                    </a:lnTo>
                    <a:lnTo>
                      <a:pt x="20480" y="15265"/>
                    </a:lnTo>
                    <a:lnTo>
                      <a:pt x="20159" y="16491"/>
                    </a:lnTo>
                    <a:lnTo>
                      <a:pt x="19694" y="17563"/>
                    </a:lnTo>
                    <a:lnTo>
                      <a:pt x="19099" y="18456"/>
                    </a:lnTo>
                    <a:lnTo>
                      <a:pt x="18754" y="18825"/>
                    </a:lnTo>
                    <a:lnTo>
                      <a:pt x="18420" y="19135"/>
                    </a:lnTo>
                    <a:lnTo>
                      <a:pt x="17706" y="19682"/>
                    </a:lnTo>
                    <a:lnTo>
                      <a:pt x="16968" y="20147"/>
                    </a:lnTo>
                    <a:lnTo>
                      <a:pt x="16194" y="20540"/>
                    </a:lnTo>
                    <a:lnTo>
                      <a:pt x="15384" y="20849"/>
                    </a:lnTo>
                    <a:lnTo>
                      <a:pt x="14562" y="21075"/>
                    </a:lnTo>
                    <a:lnTo>
                      <a:pt x="13729" y="21230"/>
                    </a:lnTo>
                    <a:lnTo>
                      <a:pt x="12884" y="21302"/>
                    </a:lnTo>
                    <a:lnTo>
                      <a:pt x="12038" y="21290"/>
                    </a:lnTo>
                    <a:lnTo>
                      <a:pt x="11193" y="21195"/>
                    </a:lnTo>
                    <a:lnTo>
                      <a:pt x="10359" y="21028"/>
                    </a:lnTo>
                    <a:lnTo>
                      <a:pt x="9538" y="20778"/>
                    </a:lnTo>
                    <a:lnTo>
                      <a:pt x="8752" y="20456"/>
                    </a:lnTo>
                    <a:lnTo>
                      <a:pt x="7978" y="20052"/>
                    </a:lnTo>
                    <a:lnTo>
                      <a:pt x="7252" y="19563"/>
                    </a:lnTo>
                    <a:lnTo>
                      <a:pt x="6561" y="18992"/>
                    </a:lnTo>
                    <a:lnTo>
                      <a:pt x="6240" y="18682"/>
                    </a:lnTo>
                    <a:lnTo>
                      <a:pt x="5918" y="18349"/>
                    </a:lnTo>
                    <a:lnTo>
                      <a:pt x="5358" y="17634"/>
                    </a:lnTo>
                    <a:lnTo>
                      <a:pt x="4870" y="16884"/>
                    </a:lnTo>
                    <a:lnTo>
                      <a:pt x="4465" y="16099"/>
                    </a:lnTo>
                    <a:lnTo>
                      <a:pt x="4144" y="15289"/>
                    </a:lnTo>
                    <a:lnTo>
                      <a:pt x="3906" y="14455"/>
                    </a:lnTo>
                    <a:lnTo>
                      <a:pt x="3739" y="13610"/>
                    </a:lnTo>
                    <a:lnTo>
                      <a:pt x="3668" y="12753"/>
                    </a:lnTo>
                    <a:lnTo>
                      <a:pt x="3668" y="11895"/>
                    </a:lnTo>
                    <a:lnTo>
                      <a:pt x="3739" y="11038"/>
                    </a:lnTo>
                    <a:lnTo>
                      <a:pt x="3906" y="10193"/>
                    </a:lnTo>
                    <a:lnTo>
                      <a:pt x="4144" y="9359"/>
                    </a:lnTo>
                    <a:lnTo>
                      <a:pt x="4465" y="8550"/>
                    </a:lnTo>
                    <a:lnTo>
                      <a:pt x="4870" y="7764"/>
                    </a:lnTo>
                    <a:lnTo>
                      <a:pt x="5358" y="7014"/>
                    </a:lnTo>
                    <a:lnTo>
                      <a:pt x="5918" y="6299"/>
                    </a:lnTo>
                    <a:lnTo>
                      <a:pt x="6240" y="5966"/>
                    </a:lnTo>
                    <a:lnTo>
                      <a:pt x="6549" y="5656"/>
                    </a:lnTo>
                    <a:lnTo>
                      <a:pt x="7216" y="5085"/>
                    </a:lnTo>
                    <a:lnTo>
                      <a:pt x="7942" y="4585"/>
                    </a:lnTo>
                    <a:lnTo>
                      <a:pt x="8704" y="4180"/>
                    </a:lnTo>
                    <a:lnTo>
                      <a:pt x="9514" y="3835"/>
                    </a:lnTo>
                    <a:lnTo>
                      <a:pt x="10347" y="3585"/>
                    </a:lnTo>
                    <a:lnTo>
                      <a:pt x="11205" y="3430"/>
                    </a:lnTo>
                    <a:lnTo>
                      <a:pt x="12086" y="3347"/>
                    </a:lnTo>
                    <a:lnTo>
                      <a:pt x="12955" y="3347"/>
                    </a:lnTo>
                    <a:lnTo>
                      <a:pt x="13800" y="3418"/>
                    </a:lnTo>
                    <a:lnTo>
                      <a:pt x="14622" y="3573"/>
                    </a:lnTo>
                    <a:lnTo>
                      <a:pt x="15432" y="3811"/>
                    </a:lnTo>
                    <a:lnTo>
                      <a:pt x="16206" y="4120"/>
                    </a:lnTo>
                    <a:lnTo>
                      <a:pt x="16944" y="4501"/>
                    </a:lnTo>
                    <a:lnTo>
                      <a:pt x="17646" y="4966"/>
                    </a:lnTo>
                    <a:lnTo>
                      <a:pt x="18313" y="5490"/>
                    </a:lnTo>
                    <a:lnTo>
                      <a:pt x="18623" y="5775"/>
                    </a:lnTo>
                    <a:lnTo>
                      <a:pt x="21004" y="3394"/>
                    </a:lnTo>
                    <a:lnTo>
                      <a:pt x="20563" y="2989"/>
                    </a:lnTo>
                    <a:lnTo>
                      <a:pt x="19647" y="2251"/>
                    </a:lnTo>
                    <a:lnTo>
                      <a:pt x="18670" y="1608"/>
                    </a:lnTo>
                    <a:lnTo>
                      <a:pt x="17634" y="1072"/>
                    </a:lnTo>
                    <a:lnTo>
                      <a:pt x="16551" y="644"/>
                    </a:lnTo>
                    <a:lnTo>
                      <a:pt x="15432" y="322"/>
                    </a:lnTo>
                    <a:lnTo>
                      <a:pt x="14289" y="108"/>
                    </a:lnTo>
                    <a:lnTo>
                      <a:pt x="13122" y="1"/>
                    </a:lnTo>
                    <a:close/>
                    <a:moveTo>
                      <a:pt x="90111" y="8752"/>
                    </a:moveTo>
                    <a:lnTo>
                      <a:pt x="89372" y="8824"/>
                    </a:lnTo>
                    <a:lnTo>
                      <a:pt x="88646" y="8955"/>
                    </a:lnTo>
                    <a:lnTo>
                      <a:pt x="87932" y="9169"/>
                    </a:lnTo>
                    <a:lnTo>
                      <a:pt x="87253" y="9455"/>
                    </a:lnTo>
                    <a:lnTo>
                      <a:pt x="86598" y="9812"/>
                    </a:lnTo>
                    <a:lnTo>
                      <a:pt x="85991" y="10229"/>
                    </a:lnTo>
                    <a:lnTo>
                      <a:pt x="85419" y="10717"/>
                    </a:lnTo>
                    <a:lnTo>
                      <a:pt x="85157" y="10979"/>
                    </a:lnTo>
                    <a:lnTo>
                      <a:pt x="84884" y="11276"/>
                    </a:lnTo>
                    <a:lnTo>
                      <a:pt x="84407" y="11895"/>
                    </a:lnTo>
                    <a:lnTo>
                      <a:pt x="83979" y="12562"/>
                    </a:lnTo>
                    <a:lnTo>
                      <a:pt x="83633" y="13265"/>
                    </a:lnTo>
                    <a:lnTo>
                      <a:pt x="83348" y="13991"/>
                    </a:lnTo>
                    <a:lnTo>
                      <a:pt x="83145" y="14753"/>
                    </a:lnTo>
                    <a:lnTo>
                      <a:pt x="83014" y="15527"/>
                    </a:lnTo>
                    <a:lnTo>
                      <a:pt x="82967" y="16313"/>
                    </a:lnTo>
                    <a:lnTo>
                      <a:pt x="82979" y="16718"/>
                    </a:lnTo>
                    <a:lnTo>
                      <a:pt x="82967" y="17111"/>
                    </a:lnTo>
                    <a:lnTo>
                      <a:pt x="83038" y="17896"/>
                    </a:lnTo>
                    <a:lnTo>
                      <a:pt x="83169" y="18670"/>
                    </a:lnTo>
                    <a:lnTo>
                      <a:pt x="83383" y="19420"/>
                    </a:lnTo>
                    <a:lnTo>
                      <a:pt x="83669" y="20147"/>
                    </a:lnTo>
                    <a:lnTo>
                      <a:pt x="84026" y="20837"/>
                    </a:lnTo>
                    <a:lnTo>
                      <a:pt x="84467" y="21492"/>
                    </a:lnTo>
                    <a:lnTo>
                      <a:pt x="84955" y="22099"/>
                    </a:lnTo>
                    <a:lnTo>
                      <a:pt x="85241" y="22385"/>
                    </a:lnTo>
                    <a:lnTo>
                      <a:pt x="85515" y="22659"/>
                    </a:lnTo>
                    <a:lnTo>
                      <a:pt x="86122" y="23171"/>
                    </a:lnTo>
                    <a:lnTo>
                      <a:pt x="86765" y="23600"/>
                    </a:lnTo>
                    <a:lnTo>
                      <a:pt x="87444" y="23969"/>
                    </a:lnTo>
                    <a:lnTo>
                      <a:pt x="88158" y="24266"/>
                    </a:lnTo>
                    <a:lnTo>
                      <a:pt x="88908" y="24481"/>
                    </a:lnTo>
                    <a:lnTo>
                      <a:pt x="89670" y="24624"/>
                    </a:lnTo>
                    <a:lnTo>
                      <a:pt x="90456" y="24695"/>
                    </a:lnTo>
                    <a:lnTo>
                      <a:pt x="91385" y="24695"/>
                    </a:lnTo>
                    <a:lnTo>
                      <a:pt x="92444" y="24564"/>
                    </a:lnTo>
                    <a:lnTo>
                      <a:pt x="93468" y="24290"/>
                    </a:lnTo>
                    <a:lnTo>
                      <a:pt x="94445" y="23862"/>
                    </a:lnTo>
                    <a:lnTo>
                      <a:pt x="94909" y="23588"/>
                    </a:lnTo>
                    <a:lnTo>
                      <a:pt x="95278" y="23350"/>
                    </a:lnTo>
                    <a:lnTo>
                      <a:pt x="95981" y="22802"/>
                    </a:lnTo>
                    <a:lnTo>
                      <a:pt x="96624" y="22195"/>
                    </a:lnTo>
                    <a:lnTo>
                      <a:pt x="97207" y="21528"/>
                    </a:lnTo>
                    <a:lnTo>
                      <a:pt x="97469" y="21171"/>
                    </a:lnTo>
                    <a:lnTo>
                      <a:pt x="94766" y="19349"/>
                    </a:lnTo>
                    <a:lnTo>
                      <a:pt x="94600" y="19599"/>
                    </a:lnTo>
                    <a:lnTo>
                      <a:pt x="94242" y="20052"/>
                    </a:lnTo>
                    <a:lnTo>
                      <a:pt x="93814" y="20456"/>
                    </a:lnTo>
                    <a:lnTo>
                      <a:pt x="93361" y="20802"/>
                    </a:lnTo>
                    <a:lnTo>
                      <a:pt x="92849" y="21087"/>
                    </a:lnTo>
                    <a:lnTo>
                      <a:pt x="92313" y="21302"/>
                    </a:lnTo>
                    <a:lnTo>
                      <a:pt x="91754" y="21457"/>
                    </a:lnTo>
                    <a:lnTo>
                      <a:pt x="91170" y="21528"/>
                    </a:lnTo>
                    <a:lnTo>
                      <a:pt x="90873" y="21540"/>
                    </a:lnTo>
                    <a:lnTo>
                      <a:pt x="90563" y="21540"/>
                    </a:lnTo>
                    <a:lnTo>
                      <a:pt x="89956" y="21468"/>
                    </a:lnTo>
                    <a:lnTo>
                      <a:pt x="89372" y="21314"/>
                    </a:lnTo>
                    <a:lnTo>
                      <a:pt x="88825" y="21064"/>
                    </a:lnTo>
                    <a:lnTo>
                      <a:pt x="88313" y="20754"/>
                    </a:lnTo>
                    <a:lnTo>
                      <a:pt x="87860" y="20361"/>
                    </a:lnTo>
                    <a:lnTo>
                      <a:pt x="87467" y="19909"/>
                    </a:lnTo>
                    <a:lnTo>
                      <a:pt x="87134" y="19397"/>
                    </a:lnTo>
                    <a:lnTo>
                      <a:pt x="87003" y="19111"/>
                    </a:lnTo>
                    <a:lnTo>
                      <a:pt x="97660" y="14705"/>
                    </a:lnTo>
                    <a:lnTo>
                      <a:pt x="97302" y="13801"/>
                    </a:lnTo>
                    <a:lnTo>
                      <a:pt x="97136" y="13396"/>
                    </a:lnTo>
                    <a:lnTo>
                      <a:pt x="96743" y="12610"/>
                    </a:lnTo>
                    <a:lnTo>
                      <a:pt x="96517" y="12241"/>
                    </a:lnTo>
                    <a:lnTo>
                      <a:pt x="96231" y="11800"/>
                    </a:lnTo>
                    <a:lnTo>
                      <a:pt x="95588" y="11002"/>
                    </a:lnTo>
                    <a:lnTo>
                      <a:pt x="95219" y="10621"/>
                    </a:lnTo>
                    <a:lnTo>
                      <a:pt x="94992" y="10419"/>
                    </a:lnTo>
                    <a:lnTo>
                      <a:pt x="94516" y="10026"/>
                    </a:lnTo>
                    <a:lnTo>
                      <a:pt x="93992" y="9681"/>
                    </a:lnTo>
                    <a:lnTo>
                      <a:pt x="93456" y="9395"/>
                    </a:lnTo>
                    <a:lnTo>
                      <a:pt x="93171" y="9276"/>
                    </a:lnTo>
                    <a:lnTo>
                      <a:pt x="92849" y="9145"/>
                    </a:lnTo>
                    <a:lnTo>
                      <a:pt x="92194" y="8955"/>
                    </a:lnTo>
                    <a:lnTo>
                      <a:pt x="91516" y="8812"/>
                    </a:lnTo>
                    <a:lnTo>
                      <a:pt x="90837" y="8752"/>
                    </a:lnTo>
                    <a:close/>
                    <a:moveTo>
                      <a:pt x="67750" y="8764"/>
                    </a:moveTo>
                    <a:lnTo>
                      <a:pt x="67369" y="8776"/>
                    </a:lnTo>
                    <a:lnTo>
                      <a:pt x="66619" y="8847"/>
                    </a:lnTo>
                    <a:lnTo>
                      <a:pt x="65892" y="9002"/>
                    </a:lnTo>
                    <a:lnTo>
                      <a:pt x="65178" y="9228"/>
                    </a:lnTo>
                    <a:lnTo>
                      <a:pt x="64499" y="9538"/>
                    </a:lnTo>
                    <a:lnTo>
                      <a:pt x="63856" y="9895"/>
                    </a:lnTo>
                    <a:lnTo>
                      <a:pt x="63249" y="10336"/>
                    </a:lnTo>
                    <a:lnTo>
                      <a:pt x="62678" y="10824"/>
                    </a:lnTo>
                    <a:lnTo>
                      <a:pt x="62416" y="11098"/>
                    </a:lnTo>
                    <a:lnTo>
                      <a:pt x="62142" y="11395"/>
                    </a:lnTo>
                    <a:lnTo>
                      <a:pt x="61642" y="12003"/>
                    </a:lnTo>
                    <a:lnTo>
                      <a:pt x="61213" y="12657"/>
                    </a:lnTo>
                    <a:lnTo>
                      <a:pt x="60844" y="13348"/>
                    </a:lnTo>
                    <a:lnTo>
                      <a:pt x="60546" y="14062"/>
                    </a:lnTo>
                    <a:lnTo>
                      <a:pt x="60332" y="14813"/>
                    </a:lnTo>
                    <a:lnTo>
                      <a:pt x="60189" y="15587"/>
                    </a:lnTo>
                    <a:lnTo>
                      <a:pt x="60130" y="16360"/>
                    </a:lnTo>
                    <a:lnTo>
                      <a:pt x="60130" y="16753"/>
                    </a:lnTo>
                    <a:lnTo>
                      <a:pt x="60130" y="17158"/>
                    </a:lnTo>
                    <a:lnTo>
                      <a:pt x="60189" y="17932"/>
                    </a:lnTo>
                    <a:lnTo>
                      <a:pt x="60344" y="18706"/>
                    </a:lnTo>
                    <a:lnTo>
                      <a:pt x="60558" y="19444"/>
                    </a:lnTo>
                    <a:lnTo>
                      <a:pt x="60844" y="20159"/>
                    </a:lnTo>
                    <a:lnTo>
                      <a:pt x="61213" y="20849"/>
                    </a:lnTo>
                    <a:lnTo>
                      <a:pt x="61642" y="21492"/>
                    </a:lnTo>
                    <a:lnTo>
                      <a:pt x="62142" y="22088"/>
                    </a:lnTo>
                    <a:lnTo>
                      <a:pt x="62416" y="22373"/>
                    </a:lnTo>
                    <a:lnTo>
                      <a:pt x="62678" y="22647"/>
                    </a:lnTo>
                    <a:lnTo>
                      <a:pt x="63249" y="23135"/>
                    </a:lnTo>
                    <a:lnTo>
                      <a:pt x="63856" y="23576"/>
                    </a:lnTo>
                    <a:lnTo>
                      <a:pt x="64511" y="23933"/>
                    </a:lnTo>
                    <a:lnTo>
                      <a:pt x="65190" y="24231"/>
                    </a:lnTo>
                    <a:lnTo>
                      <a:pt x="65892" y="24457"/>
                    </a:lnTo>
                    <a:lnTo>
                      <a:pt x="66619" y="24612"/>
                    </a:lnTo>
                    <a:lnTo>
                      <a:pt x="67369" y="24683"/>
                    </a:lnTo>
                    <a:lnTo>
                      <a:pt x="67750" y="24695"/>
                    </a:lnTo>
                    <a:lnTo>
                      <a:pt x="68083" y="24683"/>
                    </a:lnTo>
                    <a:lnTo>
                      <a:pt x="68714" y="24636"/>
                    </a:lnTo>
                    <a:lnTo>
                      <a:pt x="69322" y="24517"/>
                    </a:lnTo>
                    <a:lnTo>
                      <a:pt x="69881" y="24350"/>
                    </a:lnTo>
                    <a:lnTo>
                      <a:pt x="70405" y="24124"/>
                    </a:lnTo>
                    <a:lnTo>
                      <a:pt x="70893" y="23838"/>
                    </a:lnTo>
                    <a:lnTo>
                      <a:pt x="71334" y="23493"/>
                    </a:lnTo>
                    <a:lnTo>
                      <a:pt x="71739" y="23100"/>
                    </a:lnTo>
                    <a:lnTo>
                      <a:pt x="71929" y="22873"/>
                    </a:lnTo>
                    <a:lnTo>
                      <a:pt x="72048" y="22873"/>
                    </a:lnTo>
                    <a:lnTo>
                      <a:pt x="72048" y="24016"/>
                    </a:lnTo>
                    <a:lnTo>
                      <a:pt x="72036" y="24576"/>
                    </a:lnTo>
                    <a:lnTo>
                      <a:pt x="71893" y="25576"/>
                    </a:lnTo>
                    <a:lnTo>
                      <a:pt x="71620" y="26445"/>
                    </a:lnTo>
                    <a:lnTo>
                      <a:pt x="71191" y="27172"/>
                    </a:lnTo>
                    <a:lnTo>
                      <a:pt x="70917" y="27493"/>
                    </a:lnTo>
                    <a:lnTo>
                      <a:pt x="70596" y="27791"/>
                    </a:lnTo>
                    <a:lnTo>
                      <a:pt x="69881" y="28255"/>
                    </a:lnTo>
                    <a:lnTo>
                      <a:pt x="69083" y="28565"/>
                    </a:lnTo>
                    <a:lnTo>
                      <a:pt x="68238" y="28708"/>
                    </a:lnTo>
                    <a:lnTo>
                      <a:pt x="67809" y="28696"/>
                    </a:lnTo>
                    <a:lnTo>
                      <a:pt x="67464" y="28696"/>
                    </a:lnTo>
                    <a:lnTo>
                      <a:pt x="66809" y="28589"/>
                    </a:lnTo>
                    <a:lnTo>
                      <a:pt x="66166" y="28374"/>
                    </a:lnTo>
                    <a:lnTo>
                      <a:pt x="65583" y="28053"/>
                    </a:lnTo>
                    <a:lnTo>
                      <a:pt x="65309" y="27850"/>
                    </a:lnTo>
                    <a:lnTo>
                      <a:pt x="65059" y="27636"/>
                    </a:lnTo>
                    <a:lnTo>
                      <a:pt x="64630" y="27184"/>
                    </a:lnTo>
                    <a:lnTo>
                      <a:pt x="64249" y="26684"/>
                    </a:lnTo>
                    <a:lnTo>
                      <a:pt x="63928" y="26136"/>
                    </a:lnTo>
                    <a:lnTo>
                      <a:pt x="63809" y="25850"/>
                    </a:lnTo>
                    <a:lnTo>
                      <a:pt x="60749" y="27112"/>
                    </a:lnTo>
                    <a:lnTo>
                      <a:pt x="60975" y="27600"/>
                    </a:lnTo>
                    <a:lnTo>
                      <a:pt x="61523" y="28517"/>
                    </a:lnTo>
                    <a:lnTo>
                      <a:pt x="62166" y="29339"/>
                    </a:lnTo>
                    <a:lnTo>
                      <a:pt x="62928" y="30077"/>
                    </a:lnTo>
                    <a:lnTo>
                      <a:pt x="63344" y="30410"/>
                    </a:lnTo>
                    <a:lnTo>
                      <a:pt x="63833" y="30756"/>
                    </a:lnTo>
                    <a:lnTo>
                      <a:pt x="64892" y="31303"/>
                    </a:lnTo>
                    <a:lnTo>
                      <a:pt x="66023" y="31660"/>
                    </a:lnTo>
                    <a:lnTo>
                      <a:pt x="67202" y="31827"/>
                    </a:lnTo>
                    <a:lnTo>
                      <a:pt x="68178" y="31827"/>
                    </a:lnTo>
                    <a:lnTo>
                      <a:pt x="68929" y="31780"/>
                    </a:lnTo>
                    <a:lnTo>
                      <a:pt x="69667" y="31660"/>
                    </a:lnTo>
                    <a:lnTo>
                      <a:pt x="70381" y="31470"/>
                    </a:lnTo>
                    <a:lnTo>
                      <a:pt x="71072" y="31196"/>
                    </a:lnTo>
                    <a:lnTo>
                      <a:pt x="71739" y="30875"/>
                    </a:lnTo>
                    <a:lnTo>
                      <a:pt x="72370" y="30470"/>
                    </a:lnTo>
                    <a:lnTo>
                      <a:pt x="72965" y="30005"/>
                    </a:lnTo>
                    <a:lnTo>
                      <a:pt x="73239" y="29755"/>
                    </a:lnTo>
                    <a:lnTo>
                      <a:pt x="73501" y="29493"/>
                    </a:lnTo>
                    <a:lnTo>
                      <a:pt x="73965" y="28910"/>
                    </a:lnTo>
                    <a:lnTo>
                      <a:pt x="74358" y="28267"/>
                    </a:lnTo>
                    <a:lnTo>
                      <a:pt x="74691" y="27553"/>
                    </a:lnTo>
                    <a:lnTo>
                      <a:pt x="74965" y="26767"/>
                    </a:lnTo>
                    <a:lnTo>
                      <a:pt x="75156" y="25933"/>
                    </a:lnTo>
                    <a:lnTo>
                      <a:pt x="75299" y="25017"/>
                    </a:lnTo>
                    <a:lnTo>
                      <a:pt x="75358" y="24040"/>
                    </a:lnTo>
                    <a:lnTo>
                      <a:pt x="75370" y="23528"/>
                    </a:lnTo>
                    <a:lnTo>
                      <a:pt x="75370" y="9240"/>
                    </a:lnTo>
                    <a:lnTo>
                      <a:pt x="72048" y="9240"/>
                    </a:lnTo>
                    <a:lnTo>
                      <a:pt x="72048" y="10538"/>
                    </a:lnTo>
                    <a:lnTo>
                      <a:pt x="71929" y="10538"/>
                    </a:lnTo>
                    <a:lnTo>
                      <a:pt x="71750" y="10336"/>
                    </a:lnTo>
                    <a:lnTo>
                      <a:pt x="71358" y="9967"/>
                    </a:lnTo>
                    <a:lnTo>
                      <a:pt x="70917" y="9645"/>
                    </a:lnTo>
                    <a:lnTo>
                      <a:pt x="70453" y="9383"/>
                    </a:lnTo>
                    <a:lnTo>
                      <a:pt x="70203" y="9276"/>
                    </a:lnTo>
                    <a:lnTo>
                      <a:pt x="69905" y="9145"/>
                    </a:lnTo>
                    <a:lnTo>
                      <a:pt x="69310" y="8955"/>
                    </a:lnTo>
                    <a:lnTo>
                      <a:pt x="68690" y="8824"/>
                    </a:lnTo>
                    <a:lnTo>
                      <a:pt x="68059" y="8764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76" name="Google Shape;276;p72"/>
              <p:cNvGrpSpPr/>
              <p:nvPr/>
            </p:nvGrpSpPr>
            <p:grpSpPr>
              <a:xfrm>
                <a:off x="1682774" y="4617610"/>
                <a:ext cx="497005" cy="149188"/>
                <a:chOff x="1682774" y="4617610"/>
                <a:chExt cx="497005" cy="149188"/>
              </a:xfrm>
            </p:grpSpPr>
            <p:sp>
              <p:nvSpPr>
                <p:cNvPr id="277" name="Google Shape;277;p72"/>
                <p:cNvSpPr/>
                <p:nvPr/>
              </p:nvSpPr>
              <p:spPr>
                <a:xfrm>
                  <a:off x="1682774" y="4617610"/>
                  <a:ext cx="130752" cy="1491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766" h="22553" extrusionOk="0">
                      <a:moveTo>
                        <a:pt x="10765" y="1"/>
                      </a:moveTo>
                      <a:lnTo>
                        <a:pt x="10193" y="25"/>
                      </a:lnTo>
                      <a:lnTo>
                        <a:pt x="9086" y="156"/>
                      </a:lnTo>
                      <a:lnTo>
                        <a:pt x="8014" y="406"/>
                      </a:lnTo>
                      <a:lnTo>
                        <a:pt x="6978" y="751"/>
                      </a:lnTo>
                      <a:lnTo>
                        <a:pt x="6002" y="1192"/>
                      </a:lnTo>
                      <a:lnTo>
                        <a:pt x="5085" y="1715"/>
                      </a:lnTo>
                      <a:lnTo>
                        <a:pt x="4216" y="2335"/>
                      </a:lnTo>
                      <a:lnTo>
                        <a:pt x="3418" y="3025"/>
                      </a:lnTo>
                      <a:lnTo>
                        <a:pt x="2692" y="3787"/>
                      </a:lnTo>
                      <a:lnTo>
                        <a:pt x="2037" y="4621"/>
                      </a:lnTo>
                      <a:lnTo>
                        <a:pt x="1453" y="5514"/>
                      </a:lnTo>
                      <a:lnTo>
                        <a:pt x="977" y="6466"/>
                      </a:lnTo>
                      <a:lnTo>
                        <a:pt x="572" y="7466"/>
                      </a:lnTo>
                      <a:lnTo>
                        <a:pt x="275" y="8502"/>
                      </a:lnTo>
                      <a:lnTo>
                        <a:pt x="84" y="9586"/>
                      </a:lnTo>
                      <a:lnTo>
                        <a:pt x="1" y="10693"/>
                      </a:lnTo>
                      <a:lnTo>
                        <a:pt x="1" y="11265"/>
                      </a:lnTo>
                      <a:lnTo>
                        <a:pt x="1" y="11729"/>
                      </a:lnTo>
                      <a:lnTo>
                        <a:pt x="13" y="12300"/>
                      </a:lnTo>
                      <a:lnTo>
                        <a:pt x="144" y="13408"/>
                      </a:lnTo>
                      <a:lnTo>
                        <a:pt x="382" y="14479"/>
                      </a:lnTo>
                      <a:lnTo>
                        <a:pt x="727" y="15503"/>
                      </a:lnTo>
                      <a:lnTo>
                        <a:pt x="1168" y="16480"/>
                      </a:lnTo>
                      <a:lnTo>
                        <a:pt x="1692" y="17408"/>
                      </a:lnTo>
                      <a:lnTo>
                        <a:pt x="2299" y="18278"/>
                      </a:lnTo>
                      <a:lnTo>
                        <a:pt x="2977" y="19087"/>
                      </a:lnTo>
                      <a:lnTo>
                        <a:pt x="3740" y="19814"/>
                      </a:lnTo>
                      <a:lnTo>
                        <a:pt x="4573" y="20480"/>
                      </a:lnTo>
                      <a:lnTo>
                        <a:pt x="5466" y="21052"/>
                      </a:lnTo>
                      <a:lnTo>
                        <a:pt x="6407" y="21552"/>
                      </a:lnTo>
                      <a:lnTo>
                        <a:pt x="7407" y="21945"/>
                      </a:lnTo>
                      <a:lnTo>
                        <a:pt x="8443" y="22254"/>
                      </a:lnTo>
                      <a:lnTo>
                        <a:pt x="9526" y="22457"/>
                      </a:lnTo>
                      <a:lnTo>
                        <a:pt x="10634" y="22552"/>
                      </a:lnTo>
                      <a:lnTo>
                        <a:pt x="11205" y="22552"/>
                      </a:lnTo>
                      <a:lnTo>
                        <a:pt x="11836" y="22540"/>
                      </a:lnTo>
                      <a:lnTo>
                        <a:pt x="13074" y="22409"/>
                      </a:lnTo>
                      <a:lnTo>
                        <a:pt x="14301" y="22147"/>
                      </a:lnTo>
                      <a:lnTo>
                        <a:pt x="15480" y="21742"/>
                      </a:lnTo>
                      <a:lnTo>
                        <a:pt x="16063" y="21492"/>
                      </a:lnTo>
                      <a:lnTo>
                        <a:pt x="16587" y="21242"/>
                      </a:lnTo>
                      <a:lnTo>
                        <a:pt x="17599" y="20647"/>
                      </a:lnTo>
                      <a:lnTo>
                        <a:pt x="18528" y="19933"/>
                      </a:lnTo>
                      <a:lnTo>
                        <a:pt x="19373" y="19123"/>
                      </a:lnTo>
                      <a:lnTo>
                        <a:pt x="19766" y="18682"/>
                      </a:lnTo>
                      <a:lnTo>
                        <a:pt x="17825" y="16742"/>
                      </a:lnTo>
                      <a:lnTo>
                        <a:pt x="17516" y="17111"/>
                      </a:lnTo>
                      <a:lnTo>
                        <a:pt x="16837" y="17789"/>
                      </a:lnTo>
                      <a:lnTo>
                        <a:pt x="16087" y="18373"/>
                      </a:lnTo>
                      <a:lnTo>
                        <a:pt x="15289" y="18873"/>
                      </a:lnTo>
                      <a:lnTo>
                        <a:pt x="14432" y="19278"/>
                      </a:lnTo>
                      <a:lnTo>
                        <a:pt x="13551" y="19587"/>
                      </a:lnTo>
                      <a:lnTo>
                        <a:pt x="12622" y="19790"/>
                      </a:lnTo>
                      <a:lnTo>
                        <a:pt x="11669" y="19897"/>
                      </a:lnTo>
                      <a:lnTo>
                        <a:pt x="10776" y="19897"/>
                      </a:lnTo>
                      <a:lnTo>
                        <a:pt x="9943" y="19837"/>
                      </a:lnTo>
                      <a:lnTo>
                        <a:pt x="9133" y="19683"/>
                      </a:lnTo>
                      <a:lnTo>
                        <a:pt x="8347" y="19468"/>
                      </a:lnTo>
                      <a:lnTo>
                        <a:pt x="7585" y="19159"/>
                      </a:lnTo>
                      <a:lnTo>
                        <a:pt x="6871" y="18778"/>
                      </a:lnTo>
                      <a:lnTo>
                        <a:pt x="6180" y="18325"/>
                      </a:lnTo>
                      <a:lnTo>
                        <a:pt x="5537" y="17813"/>
                      </a:lnTo>
                      <a:lnTo>
                        <a:pt x="5240" y="17516"/>
                      </a:lnTo>
                      <a:lnTo>
                        <a:pt x="4942" y="17218"/>
                      </a:lnTo>
                      <a:lnTo>
                        <a:pt x="4406" y="16575"/>
                      </a:lnTo>
                      <a:lnTo>
                        <a:pt x="3954" y="15884"/>
                      </a:lnTo>
                      <a:lnTo>
                        <a:pt x="3573" y="15158"/>
                      </a:lnTo>
                      <a:lnTo>
                        <a:pt x="3275" y="14372"/>
                      </a:lnTo>
                      <a:lnTo>
                        <a:pt x="3049" y="13551"/>
                      </a:lnTo>
                      <a:lnTo>
                        <a:pt x="2894" y="12682"/>
                      </a:lnTo>
                      <a:lnTo>
                        <a:pt x="2823" y="11765"/>
                      </a:lnTo>
                      <a:lnTo>
                        <a:pt x="2811" y="11288"/>
                      </a:lnTo>
                      <a:lnTo>
                        <a:pt x="2823" y="10800"/>
                      </a:lnTo>
                      <a:lnTo>
                        <a:pt x="2894" y="9883"/>
                      </a:lnTo>
                      <a:lnTo>
                        <a:pt x="3049" y="9014"/>
                      </a:lnTo>
                      <a:lnTo>
                        <a:pt x="3275" y="8193"/>
                      </a:lnTo>
                      <a:lnTo>
                        <a:pt x="3585" y="7407"/>
                      </a:lnTo>
                      <a:lnTo>
                        <a:pt x="3954" y="6681"/>
                      </a:lnTo>
                      <a:lnTo>
                        <a:pt x="4418" y="5990"/>
                      </a:lnTo>
                      <a:lnTo>
                        <a:pt x="4942" y="5347"/>
                      </a:lnTo>
                      <a:lnTo>
                        <a:pt x="5240" y="5049"/>
                      </a:lnTo>
                      <a:lnTo>
                        <a:pt x="5537" y="4752"/>
                      </a:lnTo>
                      <a:lnTo>
                        <a:pt x="6180" y="4240"/>
                      </a:lnTo>
                      <a:lnTo>
                        <a:pt x="6871" y="3787"/>
                      </a:lnTo>
                      <a:lnTo>
                        <a:pt x="7597" y="3406"/>
                      </a:lnTo>
                      <a:lnTo>
                        <a:pt x="8359" y="3097"/>
                      </a:lnTo>
                      <a:lnTo>
                        <a:pt x="9145" y="2882"/>
                      </a:lnTo>
                      <a:lnTo>
                        <a:pt x="9955" y="2728"/>
                      </a:lnTo>
                      <a:lnTo>
                        <a:pt x="10776" y="2668"/>
                      </a:lnTo>
                      <a:lnTo>
                        <a:pt x="11193" y="2668"/>
                      </a:lnTo>
                      <a:lnTo>
                        <a:pt x="11622" y="2656"/>
                      </a:lnTo>
                      <a:lnTo>
                        <a:pt x="12479" y="2716"/>
                      </a:lnTo>
                      <a:lnTo>
                        <a:pt x="13324" y="2882"/>
                      </a:lnTo>
                      <a:lnTo>
                        <a:pt x="14134" y="3144"/>
                      </a:lnTo>
                      <a:lnTo>
                        <a:pt x="14896" y="3501"/>
                      </a:lnTo>
                      <a:lnTo>
                        <a:pt x="15622" y="3942"/>
                      </a:lnTo>
                      <a:lnTo>
                        <a:pt x="16301" y="4466"/>
                      </a:lnTo>
                      <a:lnTo>
                        <a:pt x="16908" y="5073"/>
                      </a:lnTo>
                      <a:lnTo>
                        <a:pt x="17194" y="5407"/>
                      </a:lnTo>
                      <a:lnTo>
                        <a:pt x="19123" y="3525"/>
                      </a:lnTo>
                      <a:lnTo>
                        <a:pt x="18742" y="3097"/>
                      </a:lnTo>
                      <a:lnTo>
                        <a:pt x="17920" y="2323"/>
                      </a:lnTo>
                      <a:lnTo>
                        <a:pt x="17027" y="1656"/>
                      </a:lnTo>
                      <a:lnTo>
                        <a:pt x="16075" y="1096"/>
                      </a:lnTo>
                      <a:lnTo>
                        <a:pt x="15051" y="644"/>
                      </a:lnTo>
                      <a:lnTo>
                        <a:pt x="13991" y="311"/>
                      </a:lnTo>
                      <a:lnTo>
                        <a:pt x="12896" y="84"/>
                      </a:lnTo>
                      <a:lnTo>
                        <a:pt x="1177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8" name="Google Shape;278;p72"/>
                <p:cNvSpPr/>
                <p:nvPr/>
              </p:nvSpPr>
              <p:spPr>
                <a:xfrm>
                  <a:off x="1829746" y="4620765"/>
                  <a:ext cx="18363" cy="1427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76" h="21587" extrusionOk="0">
                      <a:moveTo>
                        <a:pt x="1" y="0"/>
                      </a:moveTo>
                      <a:lnTo>
                        <a:pt x="1" y="21587"/>
                      </a:lnTo>
                      <a:lnTo>
                        <a:pt x="2775" y="21587"/>
                      </a:lnTo>
                      <a:lnTo>
                        <a:pt x="277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9" name="Google Shape;279;p72"/>
                <p:cNvSpPr/>
                <p:nvPr/>
              </p:nvSpPr>
              <p:spPr>
                <a:xfrm>
                  <a:off x="1863853" y="4662664"/>
                  <a:ext cx="100588" cy="1040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06" h="15730" extrusionOk="0">
                      <a:moveTo>
                        <a:pt x="7287" y="2537"/>
                      </a:moveTo>
                      <a:lnTo>
                        <a:pt x="8180" y="2560"/>
                      </a:lnTo>
                      <a:lnTo>
                        <a:pt x="9061" y="2763"/>
                      </a:lnTo>
                      <a:lnTo>
                        <a:pt x="9895" y="3120"/>
                      </a:lnTo>
                      <a:lnTo>
                        <a:pt x="10657" y="3656"/>
                      </a:lnTo>
                      <a:lnTo>
                        <a:pt x="10990" y="4001"/>
                      </a:lnTo>
                      <a:lnTo>
                        <a:pt x="11348" y="4394"/>
                      </a:lnTo>
                      <a:lnTo>
                        <a:pt x="11919" y="5299"/>
                      </a:lnTo>
                      <a:lnTo>
                        <a:pt x="12288" y="6287"/>
                      </a:lnTo>
                      <a:lnTo>
                        <a:pt x="12455" y="7335"/>
                      </a:lnTo>
                      <a:lnTo>
                        <a:pt x="12455" y="7871"/>
                      </a:lnTo>
                      <a:lnTo>
                        <a:pt x="12455" y="8395"/>
                      </a:lnTo>
                      <a:lnTo>
                        <a:pt x="12288" y="9442"/>
                      </a:lnTo>
                      <a:lnTo>
                        <a:pt x="11907" y="10431"/>
                      </a:lnTo>
                      <a:lnTo>
                        <a:pt x="11348" y="11336"/>
                      </a:lnTo>
                      <a:lnTo>
                        <a:pt x="10990" y="11740"/>
                      </a:lnTo>
                      <a:lnTo>
                        <a:pt x="10895" y="11836"/>
                      </a:lnTo>
                      <a:lnTo>
                        <a:pt x="10800" y="11931"/>
                      </a:lnTo>
                      <a:lnTo>
                        <a:pt x="10443" y="12241"/>
                      </a:lnTo>
                      <a:lnTo>
                        <a:pt x="9645" y="12729"/>
                      </a:lnTo>
                      <a:lnTo>
                        <a:pt x="8800" y="13050"/>
                      </a:lnTo>
                      <a:lnTo>
                        <a:pt x="7907" y="13193"/>
                      </a:lnTo>
                      <a:lnTo>
                        <a:pt x="7013" y="13169"/>
                      </a:lnTo>
                      <a:lnTo>
                        <a:pt x="6144" y="12967"/>
                      </a:lnTo>
                      <a:lnTo>
                        <a:pt x="5311" y="12610"/>
                      </a:lnTo>
                      <a:lnTo>
                        <a:pt x="4549" y="12074"/>
                      </a:lnTo>
                      <a:lnTo>
                        <a:pt x="4204" y="11740"/>
                      </a:lnTo>
                      <a:lnTo>
                        <a:pt x="3858" y="11336"/>
                      </a:lnTo>
                      <a:lnTo>
                        <a:pt x="3299" y="10431"/>
                      </a:lnTo>
                      <a:lnTo>
                        <a:pt x="2918" y="9442"/>
                      </a:lnTo>
                      <a:lnTo>
                        <a:pt x="2751" y="8395"/>
                      </a:lnTo>
                      <a:lnTo>
                        <a:pt x="2751" y="7871"/>
                      </a:lnTo>
                      <a:lnTo>
                        <a:pt x="2739" y="7335"/>
                      </a:lnTo>
                      <a:lnTo>
                        <a:pt x="2918" y="6287"/>
                      </a:lnTo>
                      <a:lnTo>
                        <a:pt x="3287" y="5299"/>
                      </a:lnTo>
                      <a:lnTo>
                        <a:pt x="3846" y="4394"/>
                      </a:lnTo>
                      <a:lnTo>
                        <a:pt x="4204" y="4001"/>
                      </a:lnTo>
                      <a:lnTo>
                        <a:pt x="4299" y="3894"/>
                      </a:lnTo>
                      <a:lnTo>
                        <a:pt x="4406" y="3799"/>
                      </a:lnTo>
                      <a:lnTo>
                        <a:pt x="4763" y="3489"/>
                      </a:lnTo>
                      <a:lnTo>
                        <a:pt x="5549" y="3001"/>
                      </a:lnTo>
                      <a:lnTo>
                        <a:pt x="6406" y="2680"/>
                      </a:lnTo>
                      <a:lnTo>
                        <a:pt x="7287" y="2537"/>
                      </a:lnTo>
                      <a:close/>
                      <a:moveTo>
                        <a:pt x="7240" y="1"/>
                      </a:moveTo>
                      <a:lnTo>
                        <a:pt x="6502" y="72"/>
                      </a:lnTo>
                      <a:lnTo>
                        <a:pt x="5775" y="215"/>
                      </a:lnTo>
                      <a:lnTo>
                        <a:pt x="5061" y="417"/>
                      </a:lnTo>
                      <a:lnTo>
                        <a:pt x="4358" y="703"/>
                      </a:lnTo>
                      <a:lnTo>
                        <a:pt x="3692" y="1048"/>
                      </a:lnTo>
                      <a:lnTo>
                        <a:pt x="3049" y="1477"/>
                      </a:lnTo>
                      <a:lnTo>
                        <a:pt x="2441" y="1965"/>
                      </a:lnTo>
                      <a:lnTo>
                        <a:pt x="2156" y="2239"/>
                      </a:lnTo>
                      <a:lnTo>
                        <a:pt x="1882" y="2525"/>
                      </a:lnTo>
                      <a:lnTo>
                        <a:pt x="1405" y="3144"/>
                      </a:lnTo>
                      <a:lnTo>
                        <a:pt x="1001" y="3799"/>
                      </a:lnTo>
                      <a:lnTo>
                        <a:pt x="655" y="4489"/>
                      </a:lnTo>
                      <a:lnTo>
                        <a:pt x="381" y="5204"/>
                      </a:lnTo>
                      <a:lnTo>
                        <a:pt x="191" y="5942"/>
                      </a:lnTo>
                      <a:lnTo>
                        <a:pt x="60" y="6704"/>
                      </a:lnTo>
                      <a:lnTo>
                        <a:pt x="0" y="7478"/>
                      </a:lnTo>
                      <a:lnTo>
                        <a:pt x="12" y="7871"/>
                      </a:lnTo>
                      <a:lnTo>
                        <a:pt x="0" y="8252"/>
                      </a:lnTo>
                      <a:lnTo>
                        <a:pt x="60" y="9026"/>
                      </a:lnTo>
                      <a:lnTo>
                        <a:pt x="191" y="9788"/>
                      </a:lnTo>
                      <a:lnTo>
                        <a:pt x="393" y="10526"/>
                      </a:lnTo>
                      <a:lnTo>
                        <a:pt x="667" y="11240"/>
                      </a:lnTo>
                      <a:lnTo>
                        <a:pt x="1012" y="11931"/>
                      </a:lnTo>
                      <a:lnTo>
                        <a:pt x="1417" y="12586"/>
                      </a:lnTo>
                      <a:lnTo>
                        <a:pt x="1894" y="13205"/>
                      </a:lnTo>
                      <a:lnTo>
                        <a:pt x="2156" y="13491"/>
                      </a:lnTo>
                      <a:lnTo>
                        <a:pt x="2441" y="13765"/>
                      </a:lnTo>
                      <a:lnTo>
                        <a:pt x="3049" y="14253"/>
                      </a:lnTo>
                      <a:lnTo>
                        <a:pt x="3692" y="14681"/>
                      </a:lnTo>
                      <a:lnTo>
                        <a:pt x="4358" y="15027"/>
                      </a:lnTo>
                      <a:lnTo>
                        <a:pt x="5061" y="15312"/>
                      </a:lnTo>
                      <a:lnTo>
                        <a:pt x="5775" y="15515"/>
                      </a:lnTo>
                      <a:lnTo>
                        <a:pt x="6502" y="15658"/>
                      </a:lnTo>
                      <a:lnTo>
                        <a:pt x="7240" y="15729"/>
                      </a:lnTo>
                      <a:lnTo>
                        <a:pt x="7978" y="15729"/>
                      </a:lnTo>
                      <a:lnTo>
                        <a:pt x="8716" y="15658"/>
                      </a:lnTo>
                      <a:lnTo>
                        <a:pt x="9442" y="15515"/>
                      </a:lnTo>
                      <a:lnTo>
                        <a:pt x="10157" y="15312"/>
                      </a:lnTo>
                      <a:lnTo>
                        <a:pt x="10859" y="15027"/>
                      </a:lnTo>
                      <a:lnTo>
                        <a:pt x="11526" y="14681"/>
                      </a:lnTo>
                      <a:lnTo>
                        <a:pt x="12169" y="14253"/>
                      </a:lnTo>
                      <a:lnTo>
                        <a:pt x="12776" y="13765"/>
                      </a:lnTo>
                      <a:lnTo>
                        <a:pt x="13062" y="13491"/>
                      </a:lnTo>
                      <a:lnTo>
                        <a:pt x="13324" y="13205"/>
                      </a:lnTo>
                      <a:lnTo>
                        <a:pt x="13800" y="12586"/>
                      </a:lnTo>
                      <a:lnTo>
                        <a:pt x="14217" y="11931"/>
                      </a:lnTo>
                      <a:lnTo>
                        <a:pt x="14550" y="11240"/>
                      </a:lnTo>
                      <a:lnTo>
                        <a:pt x="14824" y="10526"/>
                      </a:lnTo>
                      <a:lnTo>
                        <a:pt x="15027" y="9788"/>
                      </a:lnTo>
                      <a:lnTo>
                        <a:pt x="15158" y="9026"/>
                      </a:lnTo>
                      <a:lnTo>
                        <a:pt x="15205" y="8252"/>
                      </a:lnTo>
                      <a:lnTo>
                        <a:pt x="15205" y="7871"/>
                      </a:lnTo>
                      <a:lnTo>
                        <a:pt x="15205" y="7478"/>
                      </a:lnTo>
                      <a:lnTo>
                        <a:pt x="15158" y="6704"/>
                      </a:lnTo>
                      <a:lnTo>
                        <a:pt x="15027" y="5942"/>
                      </a:lnTo>
                      <a:lnTo>
                        <a:pt x="14824" y="5204"/>
                      </a:lnTo>
                      <a:lnTo>
                        <a:pt x="14550" y="4489"/>
                      </a:lnTo>
                      <a:lnTo>
                        <a:pt x="14205" y="3799"/>
                      </a:lnTo>
                      <a:lnTo>
                        <a:pt x="13800" y="3144"/>
                      </a:lnTo>
                      <a:lnTo>
                        <a:pt x="13324" y="2525"/>
                      </a:lnTo>
                      <a:lnTo>
                        <a:pt x="13062" y="2239"/>
                      </a:lnTo>
                      <a:lnTo>
                        <a:pt x="12776" y="1965"/>
                      </a:lnTo>
                      <a:lnTo>
                        <a:pt x="12169" y="1477"/>
                      </a:lnTo>
                      <a:lnTo>
                        <a:pt x="11526" y="1048"/>
                      </a:lnTo>
                      <a:lnTo>
                        <a:pt x="10859" y="703"/>
                      </a:lnTo>
                      <a:lnTo>
                        <a:pt x="10157" y="417"/>
                      </a:lnTo>
                      <a:lnTo>
                        <a:pt x="9442" y="215"/>
                      </a:lnTo>
                      <a:lnTo>
                        <a:pt x="8716" y="72"/>
                      </a:lnTo>
                      <a:lnTo>
                        <a:pt x="797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0" name="Google Shape;280;p72"/>
                <p:cNvSpPr/>
                <p:nvPr/>
              </p:nvSpPr>
              <p:spPr>
                <a:xfrm>
                  <a:off x="1979238" y="4665893"/>
                  <a:ext cx="86650" cy="1008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99" h="15242" extrusionOk="0">
                      <a:moveTo>
                        <a:pt x="1" y="1"/>
                      </a:moveTo>
                      <a:lnTo>
                        <a:pt x="1" y="9014"/>
                      </a:lnTo>
                      <a:lnTo>
                        <a:pt x="25" y="9717"/>
                      </a:lnTo>
                      <a:lnTo>
                        <a:pt x="215" y="10979"/>
                      </a:lnTo>
                      <a:lnTo>
                        <a:pt x="572" y="12110"/>
                      </a:lnTo>
                      <a:lnTo>
                        <a:pt x="965" y="12860"/>
                      </a:lnTo>
                      <a:lnTo>
                        <a:pt x="1275" y="13324"/>
                      </a:lnTo>
                      <a:lnTo>
                        <a:pt x="1453" y="13539"/>
                      </a:lnTo>
                      <a:lnTo>
                        <a:pt x="1632" y="13741"/>
                      </a:lnTo>
                      <a:lnTo>
                        <a:pt x="2037" y="14122"/>
                      </a:lnTo>
                      <a:lnTo>
                        <a:pt x="2477" y="14432"/>
                      </a:lnTo>
                      <a:lnTo>
                        <a:pt x="2954" y="14705"/>
                      </a:lnTo>
                      <a:lnTo>
                        <a:pt x="3478" y="14908"/>
                      </a:lnTo>
                      <a:lnTo>
                        <a:pt x="4049" y="15075"/>
                      </a:lnTo>
                      <a:lnTo>
                        <a:pt x="4656" y="15182"/>
                      </a:lnTo>
                      <a:lnTo>
                        <a:pt x="5311" y="15229"/>
                      </a:lnTo>
                      <a:lnTo>
                        <a:pt x="5657" y="15241"/>
                      </a:lnTo>
                      <a:lnTo>
                        <a:pt x="6014" y="15229"/>
                      </a:lnTo>
                      <a:lnTo>
                        <a:pt x="6728" y="15134"/>
                      </a:lnTo>
                      <a:lnTo>
                        <a:pt x="7407" y="14944"/>
                      </a:lnTo>
                      <a:lnTo>
                        <a:pt x="8074" y="14670"/>
                      </a:lnTo>
                      <a:lnTo>
                        <a:pt x="8395" y="14491"/>
                      </a:lnTo>
                      <a:lnTo>
                        <a:pt x="8681" y="14324"/>
                      </a:lnTo>
                      <a:lnTo>
                        <a:pt x="9229" y="13943"/>
                      </a:lnTo>
                      <a:lnTo>
                        <a:pt x="9717" y="13491"/>
                      </a:lnTo>
                      <a:lnTo>
                        <a:pt x="10133" y="12991"/>
                      </a:lnTo>
                      <a:lnTo>
                        <a:pt x="10324" y="12705"/>
                      </a:lnTo>
                      <a:lnTo>
                        <a:pt x="10443" y="12705"/>
                      </a:lnTo>
                      <a:lnTo>
                        <a:pt x="10443" y="14765"/>
                      </a:lnTo>
                      <a:lnTo>
                        <a:pt x="13098" y="14765"/>
                      </a:lnTo>
                      <a:lnTo>
                        <a:pt x="13098" y="1"/>
                      </a:lnTo>
                      <a:lnTo>
                        <a:pt x="10312" y="1"/>
                      </a:lnTo>
                      <a:lnTo>
                        <a:pt x="10312" y="8121"/>
                      </a:lnTo>
                      <a:lnTo>
                        <a:pt x="10300" y="8550"/>
                      </a:lnTo>
                      <a:lnTo>
                        <a:pt x="10169" y="9407"/>
                      </a:lnTo>
                      <a:lnTo>
                        <a:pt x="9895" y="10217"/>
                      </a:lnTo>
                      <a:lnTo>
                        <a:pt x="9479" y="10979"/>
                      </a:lnTo>
                      <a:lnTo>
                        <a:pt x="9229" y="11324"/>
                      </a:lnTo>
                      <a:lnTo>
                        <a:pt x="8967" y="11645"/>
                      </a:lnTo>
                      <a:lnTo>
                        <a:pt x="8336" y="12169"/>
                      </a:lnTo>
                      <a:lnTo>
                        <a:pt x="7609" y="12526"/>
                      </a:lnTo>
                      <a:lnTo>
                        <a:pt x="6823" y="12693"/>
                      </a:lnTo>
                      <a:lnTo>
                        <a:pt x="6407" y="12705"/>
                      </a:lnTo>
                      <a:lnTo>
                        <a:pt x="5966" y="12693"/>
                      </a:lnTo>
                      <a:lnTo>
                        <a:pt x="5168" y="12562"/>
                      </a:lnTo>
                      <a:lnTo>
                        <a:pt x="4490" y="12312"/>
                      </a:lnTo>
                      <a:lnTo>
                        <a:pt x="3918" y="11919"/>
                      </a:lnTo>
                      <a:lnTo>
                        <a:pt x="3454" y="11407"/>
                      </a:lnTo>
                      <a:lnTo>
                        <a:pt x="3120" y="10764"/>
                      </a:lnTo>
                      <a:lnTo>
                        <a:pt x="2882" y="9990"/>
                      </a:lnTo>
                      <a:lnTo>
                        <a:pt x="2775" y="9085"/>
                      </a:lnTo>
                      <a:lnTo>
                        <a:pt x="2763" y="8585"/>
                      </a:lnTo>
                      <a:lnTo>
                        <a:pt x="276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1" name="Google Shape;281;p72"/>
                <p:cNvSpPr/>
                <p:nvPr/>
              </p:nvSpPr>
              <p:spPr>
                <a:xfrm>
                  <a:off x="2081552" y="4620765"/>
                  <a:ext cx="98226" cy="1460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49" h="22076" extrusionOk="0">
                      <a:moveTo>
                        <a:pt x="7240" y="8894"/>
                      </a:moveTo>
                      <a:lnTo>
                        <a:pt x="8097" y="8930"/>
                      </a:lnTo>
                      <a:lnTo>
                        <a:pt x="8955" y="9121"/>
                      </a:lnTo>
                      <a:lnTo>
                        <a:pt x="9752" y="9490"/>
                      </a:lnTo>
                      <a:lnTo>
                        <a:pt x="10491" y="10014"/>
                      </a:lnTo>
                      <a:lnTo>
                        <a:pt x="10812" y="10347"/>
                      </a:lnTo>
                      <a:lnTo>
                        <a:pt x="11157" y="10752"/>
                      </a:lnTo>
                      <a:lnTo>
                        <a:pt x="11693" y="11657"/>
                      </a:lnTo>
                      <a:lnTo>
                        <a:pt x="12038" y="12645"/>
                      </a:lnTo>
                      <a:lnTo>
                        <a:pt x="12193" y="13681"/>
                      </a:lnTo>
                      <a:lnTo>
                        <a:pt x="12181" y="14217"/>
                      </a:lnTo>
                      <a:lnTo>
                        <a:pt x="12193" y="14741"/>
                      </a:lnTo>
                      <a:lnTo>
                        <a:pt x="12038" y="15788"/>
                      </a:lnTo>
                      <a:lnTo>
                        <a:pt x="11693" y="16777"/>
                      </a:lnTo>
                      <a:lnTo>
                        <a:pt x="11157" y="17682"/>
                      </a:lnTo>
                      <a:lnTo>
                        <a:pt x="10812" y="18086"/>
                      </a:lnTo>
                      <a:lnTo>
                        <a:pt x="10479" y="18432"/>
                      </a:lnTo>
                      <a:lnTo>
                        <a:pt x="9717" y="18979"/>
                      </a:lnTo>
                      <a:lnTo>
                        <a:pt x="8871" y="19348"/>
                      </a:lnTo>
                      <a:lnTo>
                        <a:pt x="7954" y="19527"/>
                      </a:lnTo>
                      <a:lnTo>
                        <a:pt x="7478" y="19539"/>
                      </a:lnTo>
                      <a:lnTo>
                        <a:pt x="7014" y="19527"/>
                      </a:lnTo>
                      <a:lnTo>
                        <a:pt x="6097" y="19337"/>
                      </a:lnTo>
                      <a:lnTo>
                        <a:pt x="5252" y="18967"/>
                      </a:lnTo>
                      <a:lnTo>
                        <a:pt x="4501" y="18420"/>
                      </a:lnTo>
                      <a:lnTo>
                        <a:pt x="4180" y="18086"/>
                      </a:lnTo>
                      <a:lnTo>
                        <a:pt x="3835" y="17682"/>
                      </a:lnTo>
                      <a:lnTo>
                        <a:pt x="3287" y="16777"/>
                      </a:lnTo>
                      <a:lnTo>
                        <a:pt x="2930" y="15788"/>
                      </a:lnTo>
                      <a:lnTo>
                        <a:pt x="2775" y="14753"/>
                      </a:lnTo>
                      <a:lnTo>
                        <a:pt x="2787" y="14217"/>
                      </a:lnTo>
                      <a:lnTo>
                        <a:pt x="2775" y="13681"/>
                      </a:lnTo>
                      <a:lnTo>
                        <a:pt x="2930" y="12645"/>
                      </a:lnTo>
                      <a:lnTo>
                        <a:pt x="3287" y="11657"/>
                      </a:lnTo>
                      <a:lnTo>
                        <a:pt x="3835" y="10752"/>
                      </a:lnTo>
                      <a:lnTo>
                        <a:pt x="4180" y="10347"/>
                      </a:lnTo>
                      <a:lnTo>
                        <a:pt x="4299" y="10216"/>
                      </a:lnTo>
                      <a:lnTo>
                        <a:pt x="4430" y="10097"/>
                      </a:lnTo>
                      <a:lnTo>
                        <a:pt x="4775" y="9787"/>
                      </a:lnTo>
                      <a:lnTo>
                        <a:pt x="5549" y="9323"/>
                      </a:lnTo>
                      <a:lnTo>
                        <a:pt x="6371" y="9025"/>
                      </a:lnTo>
                      <a:lnTo>
                        <a:pt x="7240" y="8894"/>
                      </a:lnTo>
                      <a:close/>
                      <a:moveTo>
                        <a:pt x="12074" y="0"/>
                      </a:moveTo>
                      <a:lnTo>
                        <a:pt x="12074" y="6823"/>
                      </a:lnTo>
                      <a:lnTo>
                        <a:pt x="12193" y="8871"/>
                      </a:lnTo>
                      <a:lnTo>
                        <a:pt x="12074" y="8871"/>
                      </a:lnTo>
                      <a:lnTo>
                        <a:pt x="11884" y="8585"/>
                      </a:lnTo>
                      <a:lnTo>
                        <a:pt x="11443" y="8061"/>
                      </a:lnTo>
                      <a:lnTo>
                        <a:pt x="10931" y="7609"/>
                      </a:lnTo>
                      <a:lnTo>
                        <a:pt x="10371" y="7216"/>
                      </a:lnTo>
                      <a:lnTo>
                        <a:pt x="10074" y="7061"/>
                      </a:lnTo>
                      <a:lnTo>
                        <a:pt x="9717" y="6882"/>
                      </a:lnTo>
                      <a:lnTo>
                        <a:pt x="8978" y="6596"/>
                      </a:lnTo>
                      <a:lnTo>
                        <a:pt x="8204" y="6418"/>
                      </a:lnTo>
                      <a:lnTo>
                        <a:pt x="7430" y="6323"/>
                      </a:lnTo>
                      <a:lnTo>
                        <a:pt x="7038" y="6323"/>
                      </a:lnTo>
                      <a:lnTo>
                        <a:pt x="6680" y="6335"/>
                      </a:lnTo>
                      <a:lnTo>
                        <a:pt x="5978" y="6406"/>
                      </a:lnTo>
                      <a:lnTo>
                        <a:pt x="5299" y="6561"/>
                      </a:lnTo>
                      <a:lnTo>
                        <a:pt x="4632" y="6775"/>
                      </a:lnTo>
                      <a:lnTo>
                        <a:pt x="4001" y="7061"/>
                      </a:lnTo>
                      <a:lnTo>
                        <a:pt x="3406" y="7418"/>
                      </a:lnTo>
                      <a:lnTo>
                        <a:pt x="2846" y="7835"/>
                      </a:lnTo>
                      <a:lnTo>
                        <a:pt x="2322" y="8323"/>
                      </a:lnTo>
                      <a:lnTo>
                        <a:pt x="2096" y="8585"/>
                      </a:lnTo>
                      <a:lnTo>
                        <a:pt x="1834" y="8883"/>
                      </a:lnTo>
                      <a:lnTo>
                        <a:pt x="1370" y="9502"/>
                      </a:lnTo>
                      <a:lnTo>
                        <a:pt x="977" y="10145"/>
                      </a:lnTo>
                      <a:lnTo>
                        <a:pt x="644" y="10835"/>
                      </a:lnTo>
                      <a:lnTo>
                        <a:pt x="370" y="11550"/>
                      </a:lnTo>
                      <a:lnTo>
                        <a:pt x="179" y="12288"/>
                      </a:lnTo>
                      <a:lnTo>
                        <a:pt x="48" y="13038"/>
                      </a:lnTo>
                      <a:lnTo>
                        <a:pt x="1" y="13812"/>
                      </a:lnTo>
                      <a:lnTo>
                        <a:pt x="13" y="14205"/>
                      </a:lnTo>
                      <a:lnTo>
                        <a:pt x="1" y="14586"/>
                      </a:lnTo>
                      <a:lnTo>
                        <a:pt x="48" y="15360"/>
                      </a:lnTo>
                      <a:lnTo>
                        <a:pt x="179" y="16110"/>
                      </a:lnTo>
                      <a:lnTo>
                        <a:pt x="370" y="16848"/>
                      </a:lnTo>
                      <a:lnTo>
                        <a:pt x="644" y="17562"/>
                      </a:lnTo>
                      <a:lnTo>
                        <a:pt x="977" y="18253"/>
                      </a:lnTo>
                      <a:lnTo>
                        <a:pt x="1370" y="18896"/>
                      </a:lnTo>
                      <a:lnTo>
                        <a:pt x="1834" y="19515"/>
                      </a:lnTo>
                      <a:lnTo>
                        <a:pt x="2096" y="19813"/>
                      </a:lnTo>
                      <a:lnTo>
                        <a:pt x="2322" y="20075"/>
                      </a:lnTo>
                      <a:lnTo>
                        <a:pt x="2834" y="20563"/>
                      </a:lnTo>
                      <a:lnTo>
                        <a:pt x="3394" y="20980"/>
                      </a:lnTo>
                      <a:lnTo>
                        <a:pt x="4001" y="21337"/>
                      </a:lnTo>
                      <a:lnTo>
                        <a:pt x="4632" y="21623"/>
                      </a:lnTo>
                      <a:lnTo>
                        <a:pt x="5287" y="21837"/>
                      </a:lnTo>
                      <a:lnTo>
                        <a:pt x="5978" y="21992"/>
                      </a:lnTo>
                      <a:lnTo>
                        <a:pt x="6680" y="22063"/>
                      </a:lnTo>
                      <a:lnTo>
                        <a:pt x="7038" y="22075"/>
                      </a:lnTo>
                      <a:lnTo>
                        <a:pt x="7430" y="22075"/>
                      </a:lnTo>
                      <a:lnTo>
                        <a:pt x="8204" y="21980"/>
                      </a:lnTo>
                      <a:lnTo>
                        <a:pt x="8978" y="21801"/>
                      </a:lnTo>
                      <a:lnTo>
                        <a:pt x="9717" y="21515"/>
                      </a:lnTo>
                      <a:lnTo>
                        <a:pt x="10074" y="21349"/>
                      </a:lnTo>
                      <a:lnTo>
                        <a:pt x="10371" y="21182"/>
                      </a:lnTo>
                      <a:lnTo>
                        <a:pt x="10931" y="20789"/>
                      </a:lnTo>
                      <a:lnTo>
                        <a:pt x="11443" y="20337"/>
                      </a:lnTo>
                      <a:lnTo>
                        <a:pt x="11884" y="19813"/>
                      </a:lnTo>
                      <a:lnTo>
                        <a:pt x="12074" y="19527"/>
                      </a:lnTo>
                      <a:lnTo>
                        <a:pt x="12193" y="19527"/>
                      </a:lnTo>
                      <a:lnTo>
                        <a:pt x="12193" y="21587"/>
                      </a:lnTo>
                      <a:lnTo>
                        <a:pt x="14848" y="21587"/>
                      </a:lnTo>
                      <a:lnTo>
                        <a:pt x="1484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0" name="Google Shape;3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Google Shape;283;p7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81000" y="4574250"/>
            <a:ext cx="8382000" cy="2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7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  <p:sp>
        <p:nvSpPr>
          <p:cNvPr id="285" name="Google Shape;285;p73"/>
          <p:cNvSpPr txBox="1">
            <a:spLocks noGrp="1"/>
          </p:cNvSpPr>
          <p:nvPr>
            <p:ph type="title"/>
          </p:nvPr>
        </p:nvSpPr>
        <p:spPr>
          <a:xfrm>
            <a:off x="342900" y="264450"/>
            <a:ext cx="84582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2600"/>
              <a:buFont typeface="Google Sans"/>
              <a:buChar char="●"/>
              <a:defRPr sz="26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 3 line body">
  <p:cSld name="MAIN_POINT_1"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" name="Google Shape;287;p7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81000" y="4574250"/>
            <a:ext cx="8382000" cy="2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7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  <p:sp>
        <p:nvSpPr>
          <p:cNvPr id="289" name="Google Shape;289;p74"/>
          <p:cNvSpPr txBox="1">
            <a:spLocks noGrp="1"/>
          </p:cNvSpPr>
          <p:nvPr>
            <p:ph type="title"/>
          </p:nvPr>
        </p:nvSpPr>
        <p:spPr>
          <a:xfrm>
            <a:off x="342863" y="1520250"/>
            <a:ext cx="84582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1A73E8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9pPr>
          </a:lstStyle>
          <a:p>
            <a:endParaRPr/>
          </a:p>
        </p:txBody>
      </p:sp>
      <p:sp>
        <p:nvSpPr>
          <p:cNvPr id="290" name="Google Shape;290;p74"/>
          <p:cNvSpPr txBox="1">
            <a:spLocks noGrp="1"/>
          </p:cNvSpPr>
          <p:nvPr>
            <p:ph type="title" idx="2"/>
          </p:nvPr>
        </p:nvSpPr>
        <p:spPr>
          <a:xfrm>
            <a:off x="342863" y="2023050"/>
            <a:ext cx="84582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9pPr>
          </a:lstStyle>
          <a:p>
            <a:endParaRPr/>
          </a:p>
        </p:txBody>
      </p:sp>
      <p:sp>
        <p:nvSpPr>
          <p:cNvPr id="291" name="Google Shape;291;p74"/>
          <p:cNvSpPr txBox="1">
            <a:spLocks noGrp="1"/>
          </p:cNvSpPr>
          <p:nvPr>
            <p:ph type="title" idx="3"/>
          </p:nvPr>
        </p:nvSpPr>
        <p:spPr>
          <a:xfrm>
            <a:off x="342938" y="3394650"/>
            <a:ext cx="84582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 2 line body">
  <p:cSld name="MAIN_POINT_2"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Google Shape;293;p7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81000" y="4574250"/>
            <a:ext cx="8382000" cy="2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7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  <p:sp>
        <p:nvSpPr>
          <p:cNvPr id="295" name="Google Shape;295;p75"/>
          <p:cNvSpPr txBox="1">
            <a:spLocks noGrp="1"/>
          </p:cNvSpPr>
          <p:nvPr>
            <p:ph type="title"/>
          </p:nvPr>
        </p:nvSpPr>
        <p:spPr>
          <a:xfrm>
            <a:off x="342850" y="1748850"/>
            <a:ext cx="84582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1A73E8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9pPr>
          </a:lstStyle>
          <a:p>
            <a:endParaRPr/>
          </a:p>
        </p:txBody>
      </p:sp>
      <p:sp>
        <p:nvSpPr>
          <p:cNvPr id="296" name="Google Shape;296;p75"/>
          <p:cNvSpPr txBox="1">
            <a:spLocks noGrp="1"/>
          </p:cNvSpPr>
          <p:nvPr>
            <p:ph type="title" idx="2"/>
          </p:nvPr>
        </p:nvSpPr>
        <p:spPr>
          <a:xfrm>
            <a:off x="342850" y="2023050"/>
            <a:ext cx="84582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9pPr>
          </a:lstStyle>
          <a:p>
            <a:endParaRPr/>
          </a:p>
        </p:txBody>
      </p:sp>
      <p:sp>
        <p:nvSpPr>
          <p:cNvPr id="297" name="Google Shape;297;p75"/>
          <p:cNvSpPr txBox="1">
            <a:spLocks noGrp="1"/>
          </p:cNvSpPr>
          <p:nvPr>
            <p:ph type="title" idx="3"/>
          </p:nvPr>
        </p:nvSpPr>
        <p:spPr>
          <a:xfrm>
            <a:off x="342925" y="3166050"/>
            <a:ext cx="84582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body, and picture">
  <p:cSld name="TITLE_ONLY_1"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Google Shape;299;p7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81000" y="4574250"/>
            <a:ext cx="8382000" cy="2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7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  <p:sp>
        <p:nvSpPr>
          <p:cNvPr id="301" name="Google Shape;301;p76"/>
          <p:cNvSpPr txBox="1">
            <a:spLocks noGrp="1"/>
          </p:cNvSpPr>
          <p:nvPr>
            <p:ph type="title"/>
          </p:nvPr>
        </p:nvSpPr>
        <p:spPr>
          <a:xfrm>
            <a:off x="342900" y="264450"/>
            <a:ext cx="40692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2600"/>
              <a:buFont typeface="Google Sans"/>
              <a:buChar char="●"/>
              <a:defRPr sz="26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02" name="Google Shape;302;p76"/>
          <p:cNvSpPr/>
          <p:nvPr/>
        </p:nvSpPr>
        <p:spPr>
          <a:xfrm>
            <a:off x="4743300" y="0"/>
            <a:ext cx="44007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rPr>
              <a:t>Loading image...</a:t>
            </a:r>
            <a:endParaRPr>
              <a:solidFill>
                <a:srgbClr val="5F6368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03" name="Google Shape;303;p76"/>
          <p:cNvSpPr txBox="1">
            <a:spLocks noGrp="1"/>
          </p:cNvSpPr>
          <p:nvPr>
            <p:ph type="title" idx="2"/>
          </p:nvPr>
        </p:nvSpPr>
        <p:spPr>
          <a:xfrm>
            <a:off x="342900" y="950250"/>
            <a:ext cx="40692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800"/>
              <a:buFont typeface="Google Sans"/>
              <a:buChar char="●"/>
              <a:defRPr sz="180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04" name="Google Shape;304;p76"/>
          <p:cNvSpPr txBox="1">
            <a:spLocks noGrp="1"/>
          </p:cNvSpPr>
          <p:nvPr>
            <p:ph type="title" idx="3"/>
          </p:nvPr>
        </p:nvSpPr>
        <p:spPr>
          <a:xfrm>
            <a:off x="342900" y="1407450"/>
            <a:ext cx="40692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400"/>
              <a:buFont typeface="Google Sans"/>
              <a:buChar char="●"/>
              <a:defRPr sz="140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05" name="Google Shape;305;p76"/>
          <p:cNvSpPr txBox="1">
            <a:spLocks noGrp="1"/>
          </p:cNvSpPr>
          <p:nvPr>
            <p:ph type="title" idx="4"/>
          </p:nvPr>
        </p:nvSpPr>
        <p:spPr>
          <a:xfrm>
            <a:off x="342900" y="2245650"/>
            <a:ext cx="40692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1800"/>
              <a:buFont typeface="Google Sans"/>
              <a:buChar char="●"/>
              <a:defRPr sz="1800">
                <a:solidFill>
                  <a:srgbClr val="1A73E8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2" type="blank">
  <p:cSld name="BLANK"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Google Shape;307;p7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81000" y="4574250"/>
            <a:ext cx="8382000" cy="2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7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  <p:sp>
        <p:nvSpPr>
          <p:cNvPr id="309" name="Google Shape;309;p77"/>
          <p:cNvSpPr/>
          <p:nvPr/>
        </p:nvSpPr>
        <p:spPr>
          <a:xfrm>
            <a:off x="36550" y="4349200"/>
            <a:ext cx="9017100" cy="712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p77"/>
          <p:cNvSpPr/>
          <p:nvPr/>
        </p:nvSpPr>
        <p:spPr>
          <a:xfrm>
            <a:off x="2499300" y="499050"/>
            <a:ext cx="2011800" cy="2011800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1967D2"/>
                </a:solidFill>
                <a:latin typeface="Google Sans"/>
                <a:ea typeface="Google Sans"/>
                <a:cs typeface="Google Sans"/>
                <a:sym typeface="Google Sans"/>
              </a:rPr>
              <a:t>SAYS</a:t>
            </a:r>
            <a:endParaRPr sz="1600" b="1">
              <a:solidFill>
                <a:srgbClr val="1967D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11" name="Google Shape;311;p77"/>
          <p:cNvSpPr/>
          <p:nvPr/>
        </p:nvSpPr>
        <p:spPr>
          <a:xfrm>
            <a:off x="4632900" y="499050"/>
            <a:ext cx="2011800" cy="2011800"/>
          </a:xfrm>
          <a:prstGeom prst="rect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C5221F"/>
                </a:solidFill>
                <a:latin typeface="Google Sans"/>
                <a:ea typeface="Google Sans"/>
                <a:cs typeface="Google Sans"/>
                <a:sym typeface="Google Sans"/>
              </a:rPr>
              <a:t>THINKS</a:t>
            </a:r>
            <a:endParaRPr sz="1600" b="1">
              <a:solidFill>
                <a:srgbClr val="C5221F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accent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12" name="Google Shape;312;p77"/>
          <p:cNvSpPr/>
          <p:nvPr/>
        </p:nvSpPr>
        <p:spPr>
          <a:xfrm>
            <a:off x="4632900" y="2632650"/>
            <a:ext cx="2011800" cy="2011800"/>
          </a:xfrm>
          <a:prstGeom prst="rect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EA8600"/>
                </a:solidFill>
                <a:latin typeface="Google Sans"/>
                <a:ea typeface="Google Sans"/>
                <a:cs typeface="Google Sans"/>
                <a:sym typeface="Google Sans"/>
              </a:rPr>
              <a:t>FEELS</a:t>
            </a:r>
            <a:endParaRPr sz="1600" b="1">
              <a:solidFill>
                <a:srgbClr val="EA8600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13" name="Google Shape;313;p77"/>
          <p:cNvSpPr/>
          <p:nvPr/>
        </p:nvSpPr>
        <p:spPr>
          <a:xfrm>
            <a:off x="2499300" y="2632650"/>
            <a:ext cx="2011800" cy="2011800"/>
          </a:xfrm>
          <a:prstGeom prst="rect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accent6"/>
                </a:solidFill>
                <a:latin typeface="Google Sans"/>
                <a:ea typeface="Google Sans"/>
                <a:cs typeface="Google Sans"/>
                <a:sym typeface="Google Sans"/>
              </a:rPr>
              <a:t>DOES</a:t>
            </a:r>
            <a:endParaRPr sz="1600" b="1">
              <a:solidFill>
                <a:schemeClr val="accent6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accent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accent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14" name="Google Shape;314;p77"/>
          <p:cNvSpPr txBox="1">
            <a:spLocks noGrp="1"/>
          </p:cNvSpPr>
          <p:nvPr>
            <p:ph type="body" idx="1"/>
          </p:nvPr>
        </p:nvSpPr>
        <p:spPr>
          <a:xfrm>
            <a:off x="2535150" y="918250"/>
            <a:ext cx="1929600" cy="9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315" name="Google Shape;315;p77"/>
          <p:cNvSpPr txBox="1">
            <a:spLocks noGrp="1"/>
          </p:cNvSpPr>
          <p:nvPr>
            <p:ph type="body" idx="2"/>
          </p:nvPr>
        </p:nvSpPr>
        <p:spPr>
          <a:xfrm>
            <a:off x="2540400" y="3080150"/>
            <a:ext cx="1929600" cy="14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316" name="Google Shape;316;p77"/>
          <p:cNvSpPr txBox="1">
            <a:spLocks noGrp="1"/>
          </p:cNvSpPr>
          <p:nvPr>
            <p:ph type="body" idx="3"/>
          </p:nvPr>
        </p:nvSpPr>
        <p:spPr>
          <a:xfrm>
            <a:off x="4674000" y="3080150"/>
            <a:ext cx="1929600" cy="14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L="914400" lvl="1" indent="-31750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L="1371600" lvl="2" indent="-31750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L="1828800" lvl="3" indent="-31750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L="2286000" lvl="4" indent="-31750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L="2743200" lvl="5" indent="-31750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L="3200400" lvl="6" indent="-31750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L="3657600" lvl="7" indent="-31750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L="4114800" lvl="8" indent="-31750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317" name="Google Shape;317;p77"/>
          <p:cNvSpPr/>
          <p:nvPr/>
        </p:nvSpPr>
        <p:spPr>
          <a:xfrm>
            <a:off x="3886200" y="1885950"/>
            <a:ext cx="1371600" cy="1371600"/>
          </a:xfrm>
          <a:prstGeom prst="ellipse">
            <a:avLst/>
          </a:prstGeom>
          <a:solidFill>
            <a:srgbClr val="FFFFF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User</a:t>
            </a:r>
            <a:endParaRPr sz="1800" b="1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18" name="Google Shape;318;p77"/>
          <p:cNvSpPr txBox="1">
            <a:spLocks noGrp="1"/>
          </p:cNvSpPr>
          <p:nvPr>
            <p:ph type="body" idx="4"/>
          </p:nvPr>
        </p:nvSpPr>
        <p:spPr>
          <a:xfrm>
            <a:off x="4674000" y="957550"/>
            <a:ext cx="1929600" cy="14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L="914400" lvl="1" indent="-31750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L="1371600" lvl="2" indent="-31750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L="1828800" lvl="3" indent="-31750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L="2286000" lvl="4" indent="-31750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L="2743200" lvl="5" indent="-31750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L="3200400" lvl="6" indent="-31750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L="3657600" lvl="7" indent="-31750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L="4114800" lvl="8" indent="-31750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 2 line body 1">
  <p:cSld name="MAIN_POINT_3"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" name="Google Shape;320;p7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81000" y="4574250"/>
            <a:ext cx="8382000" cy="2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7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  <p:sp>
        <p:nvSpPr>
          <p:cNvPr id="322" name="Google Shape;322;p78"/>
          <p:cNvSpPr txBox="1">
            <a:spLocks noGrp="1"/>
          </p:cNvSpPr>
          <p:nvPr>
            <p:ph type="title"/>
          </p:nvPr>
        </p:nvSpPr>
        <p:spPr>
          <a:xfrm>
            <a:off x="342850" y="1748850"/>
            <a:ext cx="84582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1A73E8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9pPr>
          </a:lstStyle>
          <a:p>
            <a:endParaRPr/>
          </a:p>
        </p:txBody>
      </p:sp>
      <p:sp>
        <p:nvSpPr>
          <p:cNvPr id="323" name="Google Shape;323;p78"/>
          <p:cNvSpPr txBox="1">
            <a:spLocks noGrp="1"/>
          </p:cNvSpPr>
          <p:nvPr>
            <p:ph type="title" idx="2"/>
          </p:nvPr>
        </p:nvSpPr>
        <p:spPr>
          <a:xfrm>
            <a:off x="342850" y="2023050"/>
            <a:ext cx="84582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9pPr>
          </a:lstStyle>
          <a:p>
            <a:endParaRPr/>
          </a:p>
        </p:txBody>
      </p:sp>
      <p:sp>
        <p:nvSpPr>
          <p:cNvPr id="324" name="Google Shape;324;p78"/>
          <p:cNvSpPr txBox="1">
            <a:spLocks noGrp="1"/>
          </p:cNvSpPr>
          <p:nvPr>
            <p:ph type="title" idx="3"/>
          </p:nvPr>
        </p:nvSpPr>
        <p:spPr>
          <a:xfrm>
            <a:off x="342925" y="3166050"/>
            <a:ext cx="84582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essage">
  <p:cSld name="MAIN_POINT_1_1"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6" name="Google Shape;326;p7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81000" y="4574250"/>
            <a:ext cx="8382000" cy="2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7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  <p:sp>
        <p:nvSpPr>
          <p:cNvPr id="328" name="Google Shape;328;p79"/>
          <p:cNvSpPr txBox="1">
            <a:spLocks noGrp="1"/>
          </p:cNvSpPr>
          <p:nvPr>
            <p:ph type="title"/>
          </p:nvPr>
        </p:nvSpPr>
        <p:spPr>
          <a:xfrm>
            <a:off x="342863" y="2114550"/>
            <a:ext cx="84582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A73E8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81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335" name="Google Shape;335;p8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36" name="Google Shape;336;p8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82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39" name="Google Shape;339;p8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8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42" name="Google Shape;342;p8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43" name="Google Shape;343;p8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4" name="Google Shape;34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8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46" name="Google Shape;346;p8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47" name="Google Shape;347;p84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48" name="Google Shape;348;p8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8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1" name="Google Shape;351;p8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86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54" name="Google Shape;354;p86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5" name="Google Shape;355;p8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87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58" name="Google Shape;358;p8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8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1" name="Google Shape;361;p88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62" name="Google Shape;362;p8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63" name="Google Shape;363;p88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64" name="Google Shape;364;p8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89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367" name="Google Shape;367;p8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90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70" name="Google Shape;370;p90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71" name="Google Shape;371;p9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9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1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8" name="Google Shape;38;p10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9" name="Google Shape;39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31.xml"/><Relationship Id="rId18" Type="http://schemas.openxmlformats.org/officeDocument/2006/relationships/slideLayout" Target="../slideLayouts/slideLayout36.xml"/><Relationship Id="rId3" Type="http://schemas.openxmlformats.org/officeDocument/2006/relationships/slideLayout" Target="../slideLayouts/slideLayout21.xml"/><Relationship Id="rId21" Type="http://schemas.openxmlformats.org/officeDocument/2006/relationships/image" Target="../media/image1.png"/><Relationship Id="rId7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30.xml"/><Relationship Id="rId17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0.xml"/><Relationship Id="rId16" Type="http://schemas.openxmlformats.org/officeDocument/2006/relationships/slideLayout" Target="../slideLayouts/slideLayout34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37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32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0.xml"/><Relationship Id="rId18" Type="http://schemas.openxmlformats.org/officeDocument/2006/relationships/slideLayout" Target="../slideLayouts/slideLayout55.xml"/><Relationship Id="rId26" Type="http://schemas.openxmlformats.org/officeDocument/2006/relationships/slideLayout" Target="../slideLayouts/slideLayout63.xml"/><Relationship Id="rId39" Type="http://schemas.openxmlformats.org/officeDocument/2006/relationships/slideLayout" Target="../slideLayouts/slideLayout76.xml"/><Relationship Id="rId21" Type="http://schemas.openxmlformats.org/officeDocument/2006/relationships/slideLayout" Target="../slideLayouts/slideLayout58.xml"/><Relationship Id="rId34" Type="http://schemas.openxmlformats.org/officeDocument/2006/relationships/slideLayout" Target="../slideLayouts/slideLayout71.xml"/><Relationship Id="rId42" Type="http://schemas.openxmlformats.org/officeDocument/2006/relationships/image" Target="../media/image4.png"/><Relationship Id="rId7" Type="http://schemas.openxmlformats.org/officeDocument/2006/relationships/slideLayout" Target="../slideLayouts/slideLayout44.xml"/><Relationship Id="rId2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53.xml"/><Relationship Id="rId20" Type="http://schemas.openxmlformats.org/officeDocument/2006/relationships/slideLayout" Target="../slideLayouts/slideLayout57.xml"/><Relationship Id="rId29" Type="http://schemas.openxmlformats.org/officeDocument/2006/relationships/slideLayout" Target="../slideLayouts/slideLayout66.xml"/><Relationship Id="rId41" Type="http://schemas.openxmlformats.org/officeDocument/2006/relationships/image" Target="../media/image3.png"/><Relationship Id="rId1" Type="http://schemas.openxmlformats.org/officeDocument/2006/relationships/slideLayout" Target="../slideLayouts/slideLayout38.xml"/><Relationship Id="rId6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8.xml"/><Relationship Id="rId24" Type="http://schemas.openxmlformats.org/officeDocument/2006/relationships/slideLayout" Target="../slideLayouts/slideLayout61.xml"/><Relationship Id="rId32" Type="http://schemas.openxmlformats.org/officeDocument/2006/relationships/slideLayout" Target="../slideLayouts/slideLayout69.xml"/><Relationship Id="rId37" Type="http://schemas.openxmlformats.org/officeDocument/2006/relationships/slideLayout" Target="../slideLayouts/slideLayout74.xml"/><Relationship Id="rId40" Type="http://schemas.openxmlformats.org/officeDocument/2006/relationships/theme" Target="../theme/theme3.xml"/><Relationship Id="rId5" Type="http://schemas.openxmlformats.org/officeDocument/2006/relationships/slideLayout" Target="../slideLayouts/slideLayout42.xml"/><Relationship Id="rId15" Type="http://schemas.openxmlformats.org/officeDocument/2006/relationships/slideLayout" Target="../slideLayouts/slideLayout52.xml"/><Relationship Id="rId23" Type="http://schemas.openxmlformats.org/officeDocument/2006/relationships/slideLayout" Target="../slideLayouts/slideLayout60.xml"/><Relationship Id="rId28" Type="http://schemas.openxmlformats.org/officeDocument/2006/relationships/slideLayout" Target="../slideLayouts/slideLayout65.xml"/><Relationship Id="rId36" Type="http://schemas.openxmlformats.org/officeDocument/2006/relationships/slideLayout" Target="../slideLayouts/slideLayout73.xml"/><Relationship Id="rId10" Type="http://schemas.openxmlformats.org/officeDocument/2006/relationships/slideLayout" Target="../slideLayouts/slideLayout47.xml"/><Relationship Id="rId19" Type="http://schemas.openxmlformats.org/officeDocument/2006/relationships/slideLayout" Target="../slideLayouts/slideLayout56.xml"/><Relationship Id="rId31" Type="http://schemas.openxmlformats.org/officeDocument/2006/relationships/slideLayout" Target="../slideLayouts/slideLayout68.xml"/><Relationship Id="rId4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6.xml"/><Relationship Id="rId14" Type="http://schemas.openxmlformats.org/officeDocument/2006/relationships/slideLayout" Target="../slideLayouts/slideLayout51.xml"/><Relationship Id="rId22" Type="http://schemas.openxmlformats.org/officeDocument/2006/relationships/slideLayout" Target="../slideLayouts/slideLayout59.xml"/><Relationship Id="rId27" Type="http://schemas.openxmlformats.org/officeDocument/2006/relationships/slideLayout" Target="../slideLayouts/slideLayout64.xml"/><Relationship Id="rId30" Type="http://schemas.openxmlformats.org/officeDocument/2006/relationships/slideLayout" Target="../slideLayouts/slideLayout67.xml"/><Relationship Id="rId35" Type="http://schemas.openxmlformats.org/officeDocument/2006/relationships/slideLayout" Target="../slideLayouts/slideLayout72.xml"/><Relationship Id="rId8" Type="http://schemas.openxmlformats.org/officeDocument/2006/relationships/slideLayout" Target="../slideLayouts/slideLayout45.xml"/><Relationship Id="rId3" Type="http://schemas.openxmlformats.org/officeDocument/2006/relationships/slideLayout" Target="../slideLayouts/slideLayout40.xml"/><Relationship Id="rId12" Type="http://schemas.openxmlformats.org/officeDocument/2006/relationships/slideLayout" Target="../slideLayouts/slideLayout49.xml"/><Relationship Id="rId17" Type="http://schemas.openxmlformats.org/officeDocument/2006/relationships/slideLayout" Target="../slideLayouts/slideLayout54.xml"/><Relationship Id="rId25" Type="http://schemas.openxmlformats.org/officeDocument/2006/relationships/slideLayout" Target="../slideLayouts/slideLayout62.xml"/><Relationship Id="rId33" Type="http://schemas.openxmlformats.org/officeDocument/2006/relationships/slideLayout" Target="../slideLayouts/slideLayout70.xml"/><Relationship Id="rId38" Type="http://schemas.openxmlformats.org/officeDocument/2006/relationships/slideLayout" Target="../slideLayouts/slideLayout75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4.xml"/><Relationship Id="rId3" Type="http://schemas.openxmlformats.org/officeDocument/2006/relationships/slideLayout" Target="../slideLayouts/slideLayout79.xml"/><Relationship Id="rId7" Type="http://schemas.openxmlformats.org/officeDocument/2006/relationships/slideLayout" Target="../slideLayouts/slideLayout83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78.xml"/><Relationship Id="rId1" Type="http://schemas.openxmlformats.org/officeDocument/2006/relationships/slideLayout" Target="../slideLayouts/slideLayout77.xml"/><Relationship Id="rId6" Type="http://schemas.openxmlformats.org/officeDocument/2006/relationships/slideLayout" Target="../slideLayouts/slideLayout82.xml"/><Relationship Id="rId11" Type="http://schemas.openxmlformats.org/officeDocument/2006/relationships/slideLayout" Target="../slideLayouts/slideLayout87.xml"/><Relationship Id="rId5" Type="http://schemas.openxmlformats.org/officeDocument/2006/relationships/slideLayout" Target="../slideLayouts/slideLayout81.xml"/><Relationship Id="rId10" Type="http://schemas.openxmlformats.org/officeDocument/2006/relationships/slideLayout" Target="../slideLayouts/slideLayout86.xml"/><Relationship Id="rId4" Type="http://schemas.openxmlformats.org/officeDocument/2006/relationships/slideLayout" Target="../slideLayouts/slideLayout80.xml"/><Relationship Id="rId9" Type="http://schemas.openxmlformats.org/officeDocument/2006/relationships/slideLayout" Target="../slideLayouts/slideLayout8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" name="Google Shape;74;p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75" name="Google Shape;75;p20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8421698" y="4841325"/>
            <a:ext cx="464876" cy="15299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  <p:sldLayoutId id="2147483677" r:id="rId12"/>
    <p:sldLayoutId id="2147483678" r:id="rId13"/>
    <p:sldLayoutId id="2147483679" r:id="rId14"/>
    <p:sldLayoutId id="2147483680" r:id="rId15"/>
    <p:sldLayoutId id="2147483681" r:id="rId16"/>
    <p:sldLayoutId id="2147483682" r:id="rId17"/>
    <p:sldLayoutId id="2147483683" r:id="rId18"/>
    <p:sldLayoutId id="2147483684" r:id="rId1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40"/>
          <p:cNvSpPr txBox="1"/>
          <p:nvPr/>
        </p:nvSpPr>
        <p:spPr>
          <a:xfrm>
            <a:off x="6703126" y="4839877"/>
            <a:ext cx="1782600" cy="1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57150" rIns="57150" bIns="57150" anchor="ctr" anchorCtr="0">
            <a:noAutofit/>
          </a:bodyPr>
          <a:lstStyle/>
          <a:p>
            <a:pPr marL="0" marR="0" lvl="0" indent="0" algn="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" sz="500" b="0" i="0" u="none" strike="noStrike" cap="none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2018  |  Confidential and Proprietary</a:t>
            </a:r>
            <a:endParaRPr sz="500" b="0" i="0" u="none" strike="noStrike" cap="none">
              <a:solidFill>
                <a:srgbClr val="CCCCC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1" name="Google Shape;141;p40"/>
          <p:cNvPicPr preferRelativeResize="0"/>
          <p:nvPr/>
        </p:nvPicPr>
        <p:blipFill rotWithShape="1">
          <a:blip r:embed="rId41">
            <a:alphaModFix/>
          </a:blip>
          <a:srcRect/>
          <a:stretch/>
        </p:blipFill>
        <p:spPr>
          <a:xfrm>
            <a:off x="8544753" y="4854150"/>
            <a:ext cx="308336" cy="11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40"/>
          <p:cNvPicPr preferRelativeResize="0"/>
          <p:nvPr/>
        </p:nvPicPr>
        <p:blipFill rotWithShape="1">
          <a:blip r:embed="rId42">
            <a:alphaModFix/>
          </a:blip>
          <a:srcRect/>
          <a:stretch/>
        </p:blipFill>
        <p:spPr>
          <a:xfrm>
            <a:off x="500100" y="4859975"/>
            <a:ext cx="820076" cy="11100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  <p:sldLayoutId id="2147483701" r:id="rId17"/>
    <p:sldLayoutId id="2147483702" r:id="rId18"/>
    <p:sldLayoutId id="2147483703" r:id="rId19"/>
    <p:sldLayoutId id="2147483704" r:id="rId20"/>
    <p:sldLayoutId id="2147483705" r:id="rId21"/>
    <p:sldLayoutId id="2147483706" r:id="rId22"/>
    <p:sldLayoutId id="2147483707" r:id="rId23"/>
    <p:sldLayoutId id="2147483708" r:id="rId24"/>
    <p:sldLayoutId id="2147483709" r:id="rId25"/>
    <p:sldLayoutId id="2147483710" r:id="rId26"/>
    <p:sldLayoutId id="2147483711" r:id="rId27"/>
    <p:sldLayoutId id="2147483712" r:id="rId28"/>
    <p:sldLayoutId id="2147483713" r:id="rId29"/>
    <p:sldLayoutId id="2147483714" r:id="rId30"/>
    <p:sldLayoutId id="2147483715" r:id="rId31"/>
    <p:sldLayoutId id="2147483716" r:id="rId32"/>
    <p:sldLayoutId id="2147483717" r:id="rId33"/>
    <p:sldLayoutId id="2147483718" r:id="rId34"/>
    <p:sldLayoutId id="2147483719" r:id="rId35"/>
    <p:sldLayoutId id="2147483720" r:id="rId36"/>
    <p:sldLayoutId id="2147483721" r:id="rId37"/>
    <p:sldLayoutId id="2147483722" r:id="rId38"/>
    <p:sldLayoutId id="2147483723" r:id="rId3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8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1" name="Google Shape;331;p8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2" name="Google Shape;332;p8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0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1C_0.xm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localhost:8080/SCMRefactor/homepage.php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92"/>
          <p:cNvSpPr txBox="1"/>
          <p:nvPr/>
        </p:nvSpPr>
        <p:spPr>
          <a:xfrm>
            <a:off x="517675" y="1353406"/>
            <a:ext cx="5808000" cy="1292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" sz="3600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USI &amp; SUPSI Source Code Management (SCM)</a:t>
            </a:r>
            <a:endParaRPr sz="3600" b="0" i="0" u="none" strike="noStrike" cap="none" dirty="0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379" name="Google Shape;379;p92"/>
          <p:cNvSpPr txBox="1"/>
          <p:nvPr/>
        </p:nvSpPr>
        <p:spPr>
          <a:xfrm>
            <a:off x="517675" y="2769663"/>
            <a:ext cx="49311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0" i="0" u="none" strike="noStrike" cap="none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Finiletti Simone, </a:t>
            </a:r>
            <a:r>
              <a:rPr lang="en" sz="2400" b="0" i="0" u="none" strike="noStrike" cap="none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Beffa</a:t>
            </a:r>
            <a:r>
              <a:rPr lang="en" sz="2400" b="0" i="0" u="none" strike="noStrike" cap="none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Bryan</a:t>
            </a:r>
            <a:endParaRPr sz="2400" b="0" i="0" u="none" strike="noStrike" cap="none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380" name="Google Shape;380;p92"/>
          <p:cNvCxnSpPr/>
          <p:nvPr/>
        </p:nvCxnSpPr>
        <p:spPr>
          <a:xfrm rot="10800000">
            <a:off x="517650" y="2670825"/>
            <a:ext cx="5808000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99"/>
          <p:cNvSpPr txBox="1"/>
          <p:nvPr/>
        </p:nvSpPr>
        <p:spPr>
          <a:xfrm>
            <a:off x="517675" y="524350"/>
            <a:ext cx="7000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Qualitative results</a:t>
            </a:r>
            <a:endParaRPr sz="2400" b="0" i="0" u="none" strike="noStrike" cap="none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51" name="Google Shape;451;p99"/>
          <p:cNvSpPr txBox="1"/>
          <p:nvPr/>
        </p:nvSpPr>
        <p:spPr>
          <a:xfrm>
            <a:off x="517674" y="1522550"/>
            <a:ext cx="7762725" cy="1154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sz="1400" b="0" i="0" u="none" strike="noStrike" cap="none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U</a:t>
            </a:r>
            <a:r>
              <a:rPr lang="en" sz="1400" b="0" i="0" u="none" strike="noStrike" cap="none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sers</a:t>
            </a:r>
            <a:r>
              <a:rPr lang="en" sz="1400" b="0" i="0" u="none" strike="noStrike" cap="none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criticiz</a:t>
            </a:r>
            <a:r>
              <a:rPr lang="en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e the appear</a:t>
            </a:r>
            <a:r>
              <a:rPr lang="it-IT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a</a:t>
            </a:r>
            <a:r>
              <a:rPr lang="en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nce</a:t>
            </a:r>
            <a:r>
              <a:rPr lang="en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of the website because they think that it is to careless to be a University Website and it’s to little intuitive. The general appearance (colors, disposition, </a:t>
            </a:r>
            <a:r>
              <a:rPr lang="en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ecc</a:t>
            </a:r>
            <a:r>
              <a:rPr lang="en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) feels obsolete and could need a refactor.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451;p99">
            <a:extLst>
              <a:ext uri="{FF2B5EF4-FFF2-40B4-BE49-F238E27FC236}">
                <a16:creationId xmlns:a16="http://schemas.microsoft.com/office/drawing/2014/main" id="{ADF0FA13-8321-CA34-3D25-7D0887D81CB6}"/>
              </a:ext>
            </a:extLst>
          </p:cNvPr>
          <p:cNvSpPr txBox="1"/>
          <p:nvPr/>
        </p:nvSpPr>
        <p:spPr>
          <a:xfrm>
            <a:off x="517673" y="2764327"/>
            <a:ext cx="7762725" cy="830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sz="1400" b="0" i="0" u="none" strike="noStrike" cap="none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Users </a:t>
            </a:r>
            <a:r>
              <a:rPr lang="it-IT" sz="1400" b="0" i="0" u="none" strike="noStrike" cap="none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defined</a:t>
            </a:r>
            <a:r>
              <a:rPr lang="it-IT" sz="1400" b="0" i="0" u="none" strike="noStrike" cap="none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it-IT" sz="1400" b="0" i="0" u="none" strike="noStrike" cap="none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that</a:t>
            </a:r>
            <a:r>
              <a:rPr lang="it-IT" sz="1400" b="0" i="0" u="none" strike="noStrike" cap="none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SCM </a:t>
            </a:r>
            <a:r>
              <a:rPr lang="it-IT" sz="1400" b="0" i="0" u="none" strike="noStrike" cap="none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has</a:t>
            </a:r>
            <a:r>
              <a:rPr lang="it-IT" sz="1400" b="0" i="0" u="none" strike="noStrike" cap="none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it-IT" sz="1400" b="0" i="0" u="none" strike="noStrike" cap="none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all</a:t>
            </a:r>
            <a:r>
              <a:rPr lang="it-IT" sz="1400" b="0" i="0" u="none" strike="noStrike" cap="none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the </a:t>
            </a:r>
            <a:r>
              <a:rPr lang="it-IT" sz="1400" b="0" i="0" u="none" strike="noStrike" cap="none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functionalities</a:t>
            </a:r>
            <a:r>
              <a:rPr lang="it-IT" sz="1400" b="0" i="0" u="none" strike="noStrike" cap="none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it-IT" sz="1400" b="0" i="0" u="none" strike="noStrike" cap="none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but</a:t>
            </a:r>
            <a:r>
              <a:rPr lang="it-IT" sz="1400" b="0" i="0" u="none" strike="noStrike" cap="none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it-IT" sz="1400" b="0" i="0" u="none" strike="noStrike" cap="none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not</a:t>
            </a:r>
            <a:r>
              <a:rPr lang="it-IT" sz="1400" b="0" i="0" u="none" strike="noStrike" cap="none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it-IT" sz="1400" b="0" i="0" u="none" strike="noStrike" cap="none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all</a:t>
            </a:r>
            <a:r>
              <a:rPr lang="it-IT" sz="1400" b="0" i="0" u="none" strike="noStrike" cap="none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of </a:t>
            </a:r>
            <a:r>
              <a:rPr lang="it-IT" sz="1400" b="0" i="0" u="none" strike="noStrike" cap="none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them</a:t>
            </a:r>
            <a:r>
              <a:rPr lang="it-IT" sz="1400" b="0" i="0" u="none" strike="noStrike" cap="none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are easy to access. </a:t>
            </a:r>
            <a:r>
              <a:rPr lang="it-IT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Expecially</a:t>
            </a:r>
            <a:r>
              <a:rPr lang="it-IT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for </a:t>
            </a:r>
            <a:r>
              <a:rPr lang="en-US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new</a:t>
            </a:r>
            <a:r>
              <a:rPr lang="it-IT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users, </a:t>
            </a:r>
            <a:r>
              <a:rPr lang="it-IT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it’s</a:t>
            </a:r>
            <a:r>
              <a:rPr lang="it-IT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hard to </a:t>
            </a:r>
            <a:r>
              <a:rPr lang="it-IT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reach</a:t>
            </a:r>
            <a:r>
              <a:rPr lang="it-IT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the information </a:t>
            </a:r>
            <a:r>
              <a:rPr lang="it-IT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they</a:t>
            </a:r>
            <a:r>
              <a:rPr lang="it-IT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it-IT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need</a:t>
            </a:r>
            <a:r>
              <a:rPr lang="it-IT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lang="it-IT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9900"/>
        </a:solidFill>
        <a:effectLst/>
      </p:bgPr>
    </p:bg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100"/>
          <p:cNvSpPr txBox="1"/>
          <p:nvPr/>
        </p:nvSpPr>
        <p:spPr>
          <a:xfrm>
            <a:off x="-460025" y="1777500"/>
            <a:ext cx="3704400" cy="140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Defining</a:t>
            </a:r>
            <a:endParaRPr sz="2400" b="0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the user</a:t>
            </a:r>
            <a:endParaRPr sz="2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archetype</a:t>
            </a:r>
            <a:endParaRPr sz="2400" b="0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57" name="Google Shape;457;p100"/>
          <p:cNvSpPr txBox="1"/>
          <p:nvPr/>
        </p:nvSpPr>
        <p:spPr>
          <a:xfrm>
            <a:off x="3712425" y="2048400"/>
            <a:ext cx="39465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</a:pPr>
            <a:r>
              <a:rPr lang="en"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Personas</a:t>
            </a:r>
            <a:endParaRPr sz="1400" b="0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Empathy maps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User stories</a:t>
            </a:r>
            <a:endParaRPr sz="1400" b="0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458" name="Google Shape;458;p100"/>
          <p:cNvCxnSpPr/>
          <p:nvPr/>
        </p:nvCxnSpPr>
        <p:spPr>
          <a:xfrm>
            <a:off x="3460100" y="1032150"/>
            <a:ext cx="36600" cy="30792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101"/>
          <p:cNvSpPr/>
          <p:nvPr/>
        </p:nvSpPr>
        <p:spPr>
          <a:xfrm>
            <a:off x="451525" y="461325"/>
            <a:ext cx="2758200" cy="27582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i="0" u="none" strike="noStrike" cap="none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64" name="Google Shape;464;p101"/>
          <p:cNvSpPr txBox="1"/>
          <p:nvPr/>
        </p:nvSpPr>
        <p:spPr>
          <a:xfrm>
            <a:off x="451450" y="3219525"/>
            <a:ext cx="2758200" cy="47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900" b="1" i="0" u="none" strike="noStrike" cap="none" dirty="0">
                <a:solidFill>
                  <a:srgbClr val="1967D2"/>
                </a:solidFill>
                <a:latin typeface="Google Sans"/>
                <a:ea typeface="Google Sans"/>
                <a:cs typeface="Google Sans"/>
                <a:sym typeface="Google Sans"/>
              </a:rPr>
              <a:t>Christian</a:t>
            </a:r>
            <a:endParaRPr sz="1800" b="1" i="0" u="none" strike="noStrike" cap="none" dirty="0">
              <a:solidFill>
                <a:srgbClr val="1967D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65" name="Google Shape;465;p101"/>
          <p:cNvSpPr txBox="1"/>
          <p:nvPr/>
        </p:nvSpPr>
        <p:spPr>
          <a:xfrm>
            <a:off x="323950" y="3614500"/>
            <a:ext cx="1501800" cy="121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 dirty="0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Age: </a:t>
            </a:r>
            <a:endParaRPr sz="1400" b="1" i="0" u="none" strike="noStrike" cap="none" dirty="0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 dirty="0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Education: </a:t>
            </a:r>
            <a:endParaRPr sz="1400" b="1" i="0" u="none" strike="noStrike" cap="none" dirty="0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 dirty="0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Hometown: Occupation:</a:t>
            </a:r>
            <a:endParaRPr sz="1400" b="1" i="0" u="none" strike="noStrike" cap="none" dirty="0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 dirty="0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66" name="Google Shape;466;p101"/>
          <p:cNvSpPr txBox="1"/>
          <p:nvPr/>
        </p:nvSpPr>
        <p:spPr>
          <a:xfrm>
            <a:off x="1707850" y="3614500"/>
            <a:ext cx="1817400" cy="121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de-CH" sz="1400" i="0" u="none" strike="noStrike" cap="none" dirty="0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34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de-CH" sz="1400" i="0" u="none" strike="noStrike" cap="none" dirty="0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IT Engineer</a:t>
            </a:r>
            <a:endParaRPr sz="1400" i="0" u="none" strike="noStrike" cap="none" dirty="0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CH" sz="1400" i="0" u="none" strike="noStrike" cap="none" dirty="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Lugano</a:t>
            </a:r>
            <a:endParaRPr sz="1400" i="0" u="none" strike="noStrike" cap="none" dirty="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de-CH" sz="1400" i="0" u="none" strike="noStrike" cap="none" dirty="0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Researcher</a:t>
            </a:r>
            <a:endParaRPr sz="1400" i="0" u="none" strike="noStrike" cap="none" dirty="0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i="0" u="none" strike="noStrike" cap="none" dirty="0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67" name="Google Shape;467;p101"/>
          <p:cNvSpPr txBox="1"/>
          <p:nvPr/>
        </p:nvSpPr>
        <p:spPr>
          <a:xfrm>
            <a:off x="3651375" y="461325"/>
            <a:ext cx="5035800" cy="9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i="1" u="none" strike="noStrike" cap="none" dirty="0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“Researcher that is an everyday user of SCM” </a:t>
            </a:r>
            <a:endParaRPr sz="1800" i="1" u="none" strike="noStrike" cap="none" dirty="0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68" name="Google Shape;468;p101"/>
          <p:cNvSpPr txBox="1"/>
          <p:nvPr/>
        </p:nvSpPr>
        <p:spPr>
          <a:xfrm>
            <a:off x="3651375" y="1492000"/>
            <a:ext cx="2522700" cy="19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" sz="1900" b="1" i="0" u="none" strike="noStrike" cap="none" dirty="0">
                <a:solidFill>
                  <a:srgbClr val="196702"/>
                </a:solidFill>
                <a:latin typeface="Google Sans"/>
                <a:ea typeface="Google Sans"/>
                <a:cs typeface="Google Sans"/>
                <a:sym typeface="Google Sans"/>
              </a:rPr>
              <a:t>Goals</a:t>
            </a:r>
            <a:r>
              <a:rPr lang="en" sz="1800" i="0" u="none" strike="noStrike" cap="none" dirty="0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 </a:t>
            </a:r>
            <a:endParaRPr sz="1800" i="0" u="none" strike="noStrike" cap="none" dirty="0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Google Sans"/>
              <a:buChar char="●"/>
            </a:pPr>
            <a:r>
              <a:rPr lang="en" dirty="0">
                <a:latin typeface="Google Sans"/>
                <a:ea typeface="Google Sans"/>
                <a:cs typeface="Google Sans"/>
                <a:sym typeface="Google Sans"/>
              </a:rPr>
              <a:t>He wants to have the biggest number of </a:t>
            </a:r>
            <a:r>
              <a:rPr lang="de-CH" dirty="0" err="1">
                <a:latin typeface="Google Sans"/>
                <a:ea typeface="Google Sans"/>
                <a:cs typeface="Google Sans"/>
                <a:sym typeface="Google Sans"/>
              </a:rPr>
              <a:t>repository</a:t>
            </a:r>
            <a:r>
              <a:rPr lang="de-CH" dirty="0">
                <a:latin typeface="Google Sans"/>
                <a:ea typeface="Google Sans"/>
                <a:cs typeface="Google Sans"/>
                <a:sym typeface="Google Sans"/>
              </a:rPr>
              <a:t> </a:t>
            </a:r>
            <a:r>
              <a:rPr lang="de-CH" dirty="0" err="1">
                <a:latin typeface="Google Sans"/>
                <a:ea typeface="Google Sans"/>
                <a:cs typeface="Google Sans"/>
                <a:sym typeface="Google Sans"/>
              </a:rPr>
              <a:t>managing</a:t>
            </a:r>
            <a:r>
              <a:rPr lang="de-CH" dirty="0">
                <a:latin typeface="Google Sans"/>
                <a:ea typeface="Google Sans"/>
                <a:cs typeface="Google Sans"/>
                <a:sym typeface="Google Sans"/>
              </a:rPr>
              <a:t> </a:t>
            </a:r>
            <a:r>
              <a:rPr lang="de-CH" dirty="0" err="1">
                <a:latin typeface="Google Sans"/>
                <a:ea typeface="Google Sans"/>
                <a:cs typeface="Google Sans"/>
                <a:sym typeface="Google Sans"/>
              </a:rPr>
              <a:t>features</a:t>
            </a:r>
            <a:r>
              <a:rPr lang="de-CH" dirty="0">
                <a:latin typeface="Google Sans"/>
                <a:ea typeface="Google Sans"/>
                <a:cs typeface="Google Sans"/>
                <a:sym typeface="Google Sans"/>
              </a:rPr>
              <a:t> </a:t>
            </a:r>
            <a:r>
              <a:rPr lang="en" dirty="0">
                <a:latin typeface="Google Sans"/>
                <a:ea typeface="Google Sans"/>
                <a:cs typeface="Google Sans"/>
                <a:sym typeface="Google Sans"/>
              </a:rPr>
              <a:t>possible on SCM.</a:t>
            </a:r>
            <a:endParaRPr sz="1400" i="0" u="none" strike="noStrike" cap="none" dirty="0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69" name="Google Shape;469;p101"/>
          <p:cNvSpPr txBox="1"/>
          <p:nvPr/>
        </p:nvSpPr>
        <p:spPr>
          <a:xfrm>
            <a:off x="6326475" y="1492000"/>
            <a:ext cx="2522700" cy="19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900" b="1" i="0" u="none" strike="noStrike" cap="none" dirty="0">
                <a:solidFill>
                  <a:srgbClr val="C5221F"/>
                </a:solidFill>
                <a:latin typeface="Google Sans"/>
                <a:ea typeface="Google Sans"/>
                <a:cs typeface="Google Sans"/>
                <a:sym typeface="Google Sans"/>
              </a:rPr>
              <a:t>Frustrations</a:t>
            </a:r>
            <a:r>
              <a:rPr lang="en" sz="1800" b="1" i="0" u="none" strike="noStrike" cap="none" dirty="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 </a:t>
            </a:r>
            <a:endParaRPr sz="1800" b="1" i="0" u="none" strike="noStrike" cap="none" dirty="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ogle Sans"/>
              <a:buChar char="●"/>
            </a:pPr>
            <a:r>
              <a:rPr lang="de-CH" sz="1400" i="0" u="none" strike="noStrike" cap="none" dirty="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Want </a:t>
            </a:r>
            <a:r>
              <a:rPr lang="de-CH" sz="1400" i="0" u="none" strike="noStrike" cap="none" dirty="0" err="1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the</a:t>
            </a:r>
            <a:r>
              <a:rPr lang="de-CH" sz="1400" i="0" u="none" strike="noStrike" cap="none" dirty="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 </a:t>
            </a:r>
            <a:r>
              <a:rPr lang="de-CH" sz="1400" i="0" u="none" strike="noStrike" cap="none" dirty="0" err="1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website</a:t>
            </a:r>
            <a:r>
              <a:rPr lang="de-CH" sz="1400" i="0" u="none" strike="noStrike" cap="none" dirty="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 </a:t>
            </a:r>
            <a:r>
              <a:rPr lang="de-CH" sz="1400" i="0" u="none" strike="noStrike" cap="none" dirty="0" err="1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to</a:t>
            </a:r>
            <a:r>
              <a:rPr lang="de-CH" sz="1400" i="0" u="none" strike="noStrike" cap="none" dirty="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 </a:t>
            </a:r>
            <a:r>
              <a:rPr lang="de-CH" sz="1400" i="0" u="none" strike="noStrike" cap="none" dirty="0" err="1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be</a:t>
            </a:r>
            <a:r>
              <a:rPr lang="de-CH" sz="1400" i="0" u="none" strike="noStrike" cap="none" dirty="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 update </a:t>
            </a:r>
            <a:r>
              <a:rPr lang="de-CH" sz="1400" i="0" u="none" strike="noStrike" cap="none" dirty="0" err="1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to</a:t>
            </a:r>
            <a:r>
              <a:rPr lang="de-CH" sz="1400" i="0" u="none" strike="noStrike" cap="none" dirty="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 </a:t>
            </a:r>
            <a:r>
              <a:rPr lang="de-CH" sz="1400" i="0" u="none" strike="noStrike" cap="none" dirty="0" err="1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newer</a:t>
            </a:r>
            <a:r>
              <a:rPr lang="de-CH" sz="1400" i="0" u="none" strike="noStrike" cap="none" dirty="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 </a:t>
            </a:r>
            <a:r>
              <a:rPr lang="de-CH" sz="1400" i="0" u="none" strike="noStrike" cap="none" dirty="0" err="1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appearence</a:t>
            </a:r>
            <a:r>
              <a:rPr lang="de-CH" sz="1400" i="0" u="none" strike="noStrike" cap="none" dirty="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 </a:t>
            </a:r>
            <a:r>
              <a:rPr lang="de-CH" sz="1400" i="0" u="none" strike="noStrike" cap="none" dirty="0" err="1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standards</a:t>
            </a:r>
            <a:endParaRPr sz="1400" i="0" u="none" strike="noStrike" cap="none" dirty="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i="0" u="none" strike="noStrike" cap="none" dirty="0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70" name="Google Shape;470;p101"/>
          <p:cNvSpPr txBox="1"/>
          <p:nvPr/>
        </p:nvSpPr>
        <p:spPr>
          <a:xfrm>
            <a:off x="3651375" y="3547775"/>
            <a:ext cx="5197800" cy="1242300"/>
          </a:xfrm>
          <a:prstGeom prst="rect">
            <a:avLst/>
          </a:prstGeom>
          <a:noFill/>
          <a:ln w="28575" cap="flat" cmpd="sng">
            <a:solidFill>
              <a:srgbClr val="FFD9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i="0" u="none" strike="noStrike" cap="none" dirty="0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Christian is an everyday user of SCM and he likes that ther</a:t>
            </a:r>
            <a:r>
              <a:rPr lang="en" dirty="0">
                <a:latin typeface="Google Sans"/>
                <a:ea typeface="Google Sans"/>
                <a:cs typeface="Google Sans"/>
                <a:sym typeface="Google Sans"/>
              </a:rPr>
              <a:t>e are many features available on it. He has a lot of experience with the website but he may like a User Experience update.</a:t>
            </a:r>
            <a:endParaRPr sz="1400" i="0" u="none" strike="noStrike" cap="none" dirty="0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72" name="Google Shape;472;p101"/>
          <p:cNvSpPr txBox="1"/>
          <p:nvPr/>
        </p:nvSpPr>
        <p:spPr>
          <a:xfrm>
            <a:off x="7064100" y="0"/>
            <a:ext cx="20799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0" i="0" u="none" strike="noStrike" cap="none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Persona 1</a:t>
            </a:r>
            <a:endParaRPr sz="2400" b="1" i="0" u="none" strike="noStrike" cap="none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026" name="Picture 2" descr="La storia del siciliano Aranzulla, umiltà e genio: &quot;Così ho creato il mio  impero&quot; - Giornale di Sicilia">
            <a:extLst>
              <a:ext uri="{FF2B5EF4-FFF2-40B4-BE49-F238E27FC236}">
                <a16:creationId xmlns:a16="http://schemas.microsoft.com/office/drawing/2014/main" id="{70C0C11B-31F6-6278-5D93-D7118905B4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79" t="1117" r="15338" b="159"/>
          <a:stretch/>
        </p:blipFill>
        <p:spPr bwMode="auto">
          <a:xfrm>
            <a:off x="451375" y="461325"/>
            <a:ext cx="2743175" cy="275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102"/>
          <p:cNvSpPr txBox="1">
            <a:spLocks noGrp="1"/>
          </p:cNvSpPr>
          <p:nvPr>
            <p:ph type="body" idx="1"/>
          </p:nvPr>
        </p:nvSpPr>
        <p:spPr>
          <a:xfrm>
            <a:off x="2535150" y="918250"/>
            <a:ext cx="1929600" cy="148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de-CH" dirty="0"/>
            </a:br>
            <a:r>
              <a:rPr lang="de-CH" dirty="0"/>
              <a:t>SCM </a:t>
            </a:r>
            <a:r>
              <a:rPr lang="de-CH" dirty="0" err="1"/>
              <a:t>has</a:t>
            </a:r>
            <a:r>
              <a:rPr lang="de-CH" dirty="0"/>
              <a:t> a </a:t>
            </a:r>
            <a:r>
              <a:rPr lang="de-CH" dirty="0" err="1"/>
              <a:t>lot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features</a:t>
            </a:r>
            <a:endParaRPr dirty="0"/>
          </a:p>
        </p:txBody>
      </p:sp>
      <p:sp>
        <p:nvSpPr>
          <p:cNvPr id="478" name="Google Shape;478;p102"/>
          <p:cNvSpPr txBox="1">
            <a:spLocks noGrp="1"/>
          </p:cNvSpPr>
          <p:nvPr>
            <p:ph type="body" idx="2"/>
          </p:nvPr>
        </p:nvSpPr>
        <p:spPr>
          <a:xfrm>
            <a:off x="2540400" y="3080150"/>
            <a:ext cx="1929600" cy="145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de-CH" dirty="0"/>
            </a:br>
            <a:r>
              <a:rPr lang="de-CH" dirty="0"/>
              <a:t>Use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website</a:t>
            </a:r>
            <a:r>
              <a:rPr lang="de-CH" dirty="0"/>
              <a:t> </a:t>
            </a:r>
            <a:r>
              <a:rPr lang="de-CH" dirty="0" err="1"/>
              <a:t>every</a:t>
            </a:r>
            <a:r>
              <a:rPr lang="de-CH" dirty="0"/>
              <a:t> </a:t>
            </a:r>
            <a:r>
              <a:rPr lang="de-CH" dirty="0" err="1"/>
              <a:t>day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work</a:t>
            </a:r>
            <a:r>
              <a:rPr lang="de-CH" dirty="0"/>
              <a:t> and </a:t>
            </a:r>
            <a:r>
              <a:rPr lang="de-CH" dirty="0" err="1"/>
              <a:t>study</a:t>
            </a:r>
            <a:endParaRPr dirty="0"/>
          </a:p>
        </p:txBody>
      </p:sp>
      <p:sp>
        <p:nvSpPr>
          <p:cNvPr id="479" name="Google Shape;479;p102"/>
          <p:cNvSpPr txBox="1">
            <a:spLocks noGrp="1"/>
          </p:cNvSpPr>
          <p:nvPr>
            <p:ph type="body" idx="3"/>
          </p:nvPr>
        </p:nvSpPr>
        <p:spPr>
          <a:xfrm>
            <a:off x="4674000" y="3080150"/>
            <a:ext cx="1929600" cy="145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de-CH" dirty="0"/>
            </a:br>
            <a:r>
              <a:rPr lang="de-CH" dirty="0" err="1"/>
              <a:t>Comfortable</a:t>
            </a:r>
            <a:r>
              <a:rPr lang="de-CH" dirty="0"/>
              <a:t> </a:t>
            </a:r>
            <a:r>
              <a:rPr lang="de-CH" dirty="0" err="1"/>
              <a:t>with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website</a:t>
            </a:r>
            <a:endParaRPr dirty="0"/>
          </a:p>
        </p:txBody>
      </p:sp>
      <p:sp>
        <p:nvSpPr>
          <p:cNvPr id="480" name="Google Shape;480;p102"/>
          <p:cNvSpPr txBox="1">
            <a:spLocks noGrp="1"/>
          </p:cNvSpPr>
          <p:nvPr>
            <p:ph type="body" idx="4"/>
          </p:nvPr>
        </p:nvSpPr>
        <p:spPr>
          <a:xfrm>
            <a:off x="4674000" y="957550"/>
            <a:ext cx="1929600" cy="145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de-CH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dirty="0"/>
              <a:t>The </a:t>
            </a:r>
            <a:r>
              <a:rPr lang="de-CH" dirty="0" err="1"/>
              <a:t>website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fine</a:t>
            </a:r>
            <a:r>
              <a:rPr lang="de-CH" dirty="0"/>
              <a:t> </a:t>
            </a:r>
            <a:r>
              <a:rPr lang="de-CH" dirty="0" err="1"/>
              <a:t>beacuse</a:t>
            </a:r>
            <a:r>
              <a:rPr lang="de-CH" dirty="0"/>
              <a:t> he </a:t>
            </a:r>
            <a:r>
              <a:rPr lang="de-CH" dirty="0" err="1"/>
              <a:t>knows</a:t>
            </a:r>
            <a:r>
              <a:rPr lang="de-CH" dirty="0"/>
              <a:t> </a:t>
            </a:r>
            <a:r>
              <a:rPr lang="de-CH" dirty="0" err="1"/>
              <a:t>it</a:t>
            </a:r>
            <a:r>
              <a:rPr lang="de-CH" dirty="0"/>
              <a:t> </a:t>
            </a:r>
            <a:r>
              <a:rPr lang="de-CH" dirty="0" err="1"/>
              <a:t>very</a:t>
            </a:r>
            <a:r>
              <a:rPr lang="de-CH" dirty="0"/>
              <a:t> </a:t>
            </a:r>
            <a:r>
              <a:rPr lang="de-CH" dirty="0" err="1"/>
              <a:t>well</a:t>
            </a:r>
            <a:endParaRPr dirty="0"/>
          </a:p>
        </p:txBody>
      </p:sp>
      <p:sp>
        <p:nvSpPr>
          <p:cNvPr id="481" name="Google Shape;481;p102"/>
          <p:cNvSpPr/>
          <p:nvPr/>
        </p:nvSpPr>
        <p:spPr>
          <a:xfrm>
            <a:off x="3886200" y="1885950"/>
            <a:ext cx="1371600" cy="1371600"/>
          </a:xfrm>
          <a:prstGeom prst="ellipse">
            <a:avLst/>
          </a:prstGeom>
          <a:solidFill>
            <a:srgbClr val="FFFFF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User</a:t>
            </a:r>
            <a:endParaRPr sz="1800" b="1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82" name="Google Shape;482;p102"/>
          <p:cNvSpPr txBox="1"/>
          <p:nvPr/>
        </p:nvSpPr>
        <p:spPr>
          <a:xfrm>
            <a:off x="7064100" y="0"/>
            <a:ext cx="20799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0" i="0" u="none" strike="noStrike" cap="none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Persona 1</a:t>
            </a:r>
            <a:endParaRPr sz="2400" b="1" i="0" u="none" strike="noStrike" cap="none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103"/>
          <p:cNvSpPr/>
          <p:nvPr/>
        </p:nvSpPr>
        <p:spPr>
          <a:xfrm>
            <a:off x="451525" y="461325"/>
            <a:ext cx="2758200" cy="27582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i="0" u="none" strike="noStrike" cap="none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88" name="Google Shape;488;p103"/>
          <p:cNvSpPr txBox="1"/>
          <p:nvPr/>
        </p:nvSpPr>
        <p:spPr>
          <a:xfrm>
            <a:off x="451450" y="3219525"/>
            <a:ext cx="2758200" cy="47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900" b="1" i="0" u="none" strike="noStrike" cap="none">
                <a:solidFill>
                  <a:srgbClr val="1967D2"/>
                </a:solidFill>
                <a:latin typeface="Google Sans"/>
                <a:ea typeface="Google Sans"/>
                <a:cs typeface="Google Sans"/>
                <a:sym typeface="Google Sans"/>
              </a:rPr>
              <a:t>Name</a:t>
            </a:r>
            <a:endParaRPr sz="1800" b="1" i="0" u="none" strike="noStrike" cap="none">
              <a:solidFill>
                <a:srgbClr val="1967D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89" name="Google Shape;489;p103"/>
          <p:cNvSpPr txBox="1"/>
          <p:nvPr/>
        </p:nvSpPr>
        <p:spPr>
          <a:xfrm>
            <a:off x="323950" y="3614500"/>
            <a:ext cx="1501800" cy="121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Age: </a:t>
            </a:r>
            <a:endParaRPr sz="1400" b="1" i="0" u="none" strike="noStrike" cap="none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Education: </a:t>
            </a:r>
            <a:endParaRPr sz="1400" b="1" i="0" u="none" strike="noStrike" cap="none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Hometown: </a:t>
            </a:r>
            <a:endParaRPr sz="1400" b="1" i="0" u="none" strike="noStrike" cap="none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Family: </a:t>
            </a:r>
            <a:endParaRPr sz="1400" b="1" i="0" u="none" strike="noStrike" cap="none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Occupation:</a:t>
            </a:r>
            <a:endParaRPr sz="1400" b="1" i="0" u="none" strike="noStrike" cap="none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90" name="Google Shape;490;p103"/>
          <p:cNvSpPr txBox="1"/>
          <p:nvPr/>
        </p:nvSpPr>
        <p:spPr>
          <a:xfrm>
            <a:off x="1707850" y="3614500"/>
            <a:ext cx="1817400" cy="121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i="0" u="none" strike="noStrike" cap="none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i="0" u="none" strike="noStrike" cap="none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i="0" u="none" strike="noStrike" cap="none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i="0" u="none" strike="noStrike" cap="none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91" name="Google Shape;491;p103"/>
          <p:cNvSpPr txBox="1"/>
          <p:nvPr/>
        </p:nvSpPr>
        <p:spPr>
          <a:xfrm>
            <a:off x="3651375" y="461325"/>
            <a:ext cx="5035800" cy="9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i="1" u="none" strike="noStrike" cap="non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“Relevant personal quote that captures the persona’s attitude and personality” </a:t>
            </a:r>
            <a:endParaRPr sz="1800" i="1" u="none" strike="noStrike" cap="none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92" name="Google Shape;492;p103"/>
          <p:cNvSpPr txBox="1"/>
          <p:nvPr/>
        </p:nvSpPr>
        <p:spPr>
          <a:xfrm>
            <a:off x="3651375" y="1492000"/>
            <a:ext cx="2522700" cy="19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" sz="1900" b="1" i="0" u="none" strike="noStrike" cap="none">
                <a:solidFill>
                  <a:srgbClr val="196702"/>
                </a:solidFill>
                <a:latin typeface="Google Sans"/>
                <a:ea typeface="Google Sans"/>
                <a:cs typeface="Google Sans"/>
                <a:sym typeface="Google Sans"/>
              </a:rPr>
              <a:t>Goals</a:t>
            </a:r>
            <a:r>
              <a:rPr lang="en" sz="1800" i="0" u="none" strike="noStrike" cap="non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 </a:t>
            </a:r>
            <a:endParaRPr sz="1800" i="0" u="none" strike="noStrike" cap="none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Google Sans"/>
              <a:buChar char="●"/>
            </a:pPr>
            <a:r>
              <a:rPr lang="en" sz="1400" i="0" u="none" strike="noStrike" cap="non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The related objectives this person wants to successfully complete  </a:t>
            </a:r>
            <a:endParaRPr sz="1400" i="0" u="none" strike="noStrike" cap="none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93" name="Google Shape;493;p103"/>
          <p:cNvSpPr txBox="1"/>
          <p:nvPr/>
        </p:nvSpPr>
        <p:spPr>
          <a:xfrm>
            <a:off x="6326475" y="1492000"/>
            <a:ext cx="2522700" cy="19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900" b="1" i="0" u="none" strike="noStrike" cap="none">
                <a:solidFill>
                  <a:srgbClr val="C5221F"/>
                </a:solidFill>
                <a:latin typeface="Google Sans"/>
                <a:ea typeface="Google Sans"/>
                <a:cs typeface="Google Sans"/>
                <a:sym typeface="Google Sans"/>
              </a:rPr>
              <a:t>Frustrations</a:t>
            </a:r>
            <a:r>
              <a:rPr lang="en" sz="1800" b="1" i="0" u="none" strike="noStrike" cap="none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 </a:t>
            </a:r>
            <a:endParaRPr sz="1800" b="1" i="0" u="none" strike="noStrike" cap="none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ogle Sans"/>
              <a:buChar char="●"/>
            </a:pPr>
            <a:r>
              <a:rPr lang="en" sz="1400" i="0" u="none" strike="noStrike" cap="none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The issues or pain</a:t>
            </a:r>
            <a:r>
              <a:rPr lang="en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 </a:t>
            </a:r>
            <a:r>
              <a:rPr lang="en" sz="1400" i="0" u="none" strike="noStrike" cap="none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points that they</a:t>
            </a:r>
            <a:r>
              <a:rPr lang="en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 </a:t>
            </a:r>
            <a:r>
              <a:rPr lang="en" sz="1400" i="0" u="none" strike="noStrike" cap="none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encounter or try to avoid</a:t>
            </a:r>
            <a:endParaRPr sz="1400" i="0" u="none" strike="noStrike" cap="none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i="0" u="none" strike="noStrike" cap="none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94" name="Google Shape;494;p103"/>
          <p:cNvSpPr txBox="1"/>
          <p:nvPr/>
        </p:nvSpPr>
        <p:spPr>
          <a:xfrm>
            <a:off x="3651375" y="3547775"/>
            <a:ext cx="5197800" cy="1242300"/>
          </a:xfrm>
          <a:prstGeom prst="rect">
            <a:avLst/>
          </a:prstGeom>
          <a:noFill/>
          <a:ln w="28575" cap="flat" cmpd="sng">
            <a:solidFill>
              <a:srgbClr val="FFD9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i="0" u="none" strike="noStrike" cap="non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Brief story or scenario that conveys the persona’s user journey, highlighting their goals, frustrations, and other relevant context. </a:t>
            </a:r>
            <a:endParaRPr sz="1400" i="0" u="none" strike="noStrike" cap="none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95" name="Google Shape;495;p103"/>
          <p:cNvSpPr txBox="1"/>
          <p:nvPr/>
        </p:nvSpPr>
        <p:spPr>
          <a:xfrm>
            <a:off x="985225" y="1442025"/>
            <a:ext cx="1666200" cy="7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i="1">
                <a:latin typeface="Google Sans"/>
                <a:ea typeface="Google Sans"/>
                <a:cs typeface="Google Sans"/>
                <a:sym typeface="Google Sans"/>
              </a:rPr>
              <a:t>Add image that represents this persona</a:t>
            </a:r>
            <a:endParaRPr sz="11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96" name="Google Shape;496;p103"/>
          <p:cNvSpPr txBox="1"/>
          <p:nvPr/>
        </p:nvSpPr>
        <p:spPr>
          <a:xfrm>
            <a:off x="7064100" y="0"/>
            <a:ext cx="20799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0" i="0" u="none" strike="noStrike" cap="none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Persona </a:t>
            </a:r>
            <a:r>
              <a:rPr lang="en" sz="24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2</a:t>
            </a:r>
            <a:endParaRPr sz="2400" b="1" i="0" u="none" strike="noStrike" cap="none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104"/>
          <p:cNvSpPr txBox="1">
            <a:spLocks noGrp="1"/>
          </p:cNvSpPr>
          <p:nvPr>
            <p:ph type="body" idx="1"/>
          </p:nvPr>
        </p:nvSpPr>
        <p:spPr>
          <a:xfrm>
            <a:off x="2535150" y="918250"/>
            <a:ext cx="1929600" cy="148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p104"/>
          <p:cNvSpPr txBox="1">
            <a:spLocks noGrp="1"/>
          </p:cNvSpPr>
          <p:nvPr>
            <p:ph type="body" idx="2"/>
          </p:nvPr>
        </p:nvSpPr>
        <p:spPr>
          <a:xfrm>
            <a:off x="2540400" y="3080150"/>
            <a:ext cx="1929600" cy="145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p104"/>
          <p:cNvSpPr txBox="1">
            <a:spLocks noGrp="1"/>
          </p:cNvSpPr>
          <p:nvPr>
            <p:ph type="body" idx="3"/>
          </p:nvPr>
        </p:nvSpPr>
        <p:spPr>
          <a:xfrm>
            <a:off x="4674000" y="3080150"/>
            <a:ext cx="1929600" cy="145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4" name="Google Shape;504;p104"/>
          <p:cNvSpPr txBox="1">
            <a:spLocks noGrp="1"/>
          </p:cNvSpPr>
          <p:nvPr>
            <p:ph type="body" idx="4"/>
          </p:nvPr>
        </p:nvSpPr>
        <p:spPr>
          <a:xfrm>
            <a:off x="4674000" y="957550"/>
            <a:ext cx="1929600" cy="145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5" name="Google Shape;505;p104"/>
          <p:cNvSpPr/>
          <p:nvPr/>
        </p:nvSpPr>
        <p:spPr>
          <a:xfrm>
            <a:off x="3886200" y="1885950"/>
            <a:ext cx="1371600" cy="1371600"/>
          </a:xfrm>
          <a:prstGeom prst="ellipse">
            <a:avLst/>
          </a:prstGeom>
          <a:solidFill>
            <a:srgbClr val="FFFFF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User</a:t>
            </a:r>
            <a:endParaRPr sz="1800" b="1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06" name="Google Shape;506;p104"/>
          <p:cNvSpPr txBox="1"/>
          <p:nvPr/>
        </p:nvSpPr>
        <p:spPr>
          <a:xfrm>
            <a:off x="7064100" y="0"/>
            <a:ext cx="20799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0" i="0" u="none" strike="noStrike" cap="none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Persona </a:t>
            </a:r>
            <a:r>
              <a:rPr lang="en" sz="24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2</a:t>
            </a:r>
            <a:endParaRPr sz="2400" b="1" i="0" u="none" strike="noStrike" cap="none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105"/>
          <p:cNvSpPr/>
          <p:nvPr/>
        </p:nvSpPr>
        <p:spPr>
          <a:xfrm>
            <a:off x="451525" y="461325"/>
            <a:ext cx="2758200" cy="27582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i="0" u="none" strike="noStrike" cap="none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12" name="Google Shape;512;p105"/>
          <p:cNvSpPr txBox="1"/>
          <p:nvPr/>
        </p:nvSpPr>
        <p:spPr>
          <a:xfrm>
            <a:off x="451450" y="3219525"/>
            <a:ext cx="2758200" cy="47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900" b="1" i="0" u="none" strike="noStrike" cap="none">
                <a:solidFill>
                  <a:srgbClr val="1967D2"/>
                </a:solidFill>
                <a:latin typeface="Google Sans"/>
                <a:ea typeface="Google Sans"/>
                <a:cs typeface="Google Sans"/>
                <a:sym typeface="Google Sans"/>
              </a:rPr>
              <a:t>Name</a:t>
            </a:r>
            <a:endParaRPr sz="1800" b="1" i="0" u="none" strike="noStrike" cap="none">
              <a:solidFill>
                <a:srgbClr val="1967D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13" name="Google Shape;513;p105"/>
          <p:cNvSpPr txBox="1"/>
          <p:nvPr/>
        </p:nvSpPr>
        <p:spPr>
          <a:xfrm>
            <a:off x="323950" y="3614500"/>
            <a:ext cx="1501800" cy="121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Age: </a:t>
            </a:r>
            <a:endParaRPr sz="1400" b="1" i="0" u="none" strike="noStrike" cap="none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Education: </a:t>
            </a:r>
            <a:endParaRPr sz="1400" b="1" i="0" u="none" strike="noStrike" cap="none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Hometown: </a:t>
            </a:r>
            <a:endParaRPr sz="1400" b="1" i="0" u="none" strike="noStrike" cap="none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Family: </a:t>
            </a:r>
            <a:endParaRPr sz="1400" b="1" i="0" u="none" strike="noStrike" cap="none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Occupation:</a:t>
            </a:r>
            <a:endParaRPr sz="1400" b="1" i="0" u="none" strike="noStrike" cap="none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14" name="Google Shape;514;p105"/>
          <p:cNvSpPr txBox="1"/>
          <p:nvPr/>
        </p:nvSpPr>
        <p:spPr>
          <a:xfrm>
            <a:off x="1707850" y="3614500"/>
            <a:ext cx="1817400" cy="121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i="0" u="none" strike="noStrike" cap="none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i="0" u="none" strike="noStrike" cap="none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i="0" u="none" strike="noStrike" cap="none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i="0" u="none" strike="noStrike" cap="none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15" name="Google Shape;515;p105"/>
          <p:cNvSpPr txBox="1"/>
          <p:nvPr/>
        </p:nvSpPr>
        <p:spPr>
          <a:xfrm>
            <a:off x="3651375" y="461325"/>
            <a:ext cx="5035800" cy="9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i="1" u="none" strike="noStrike" cap="non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“Relevant personal quote that captures the persona’s attitude and personality” </a:t>
            </a:r>
            <a:endParaRPr sz="1800" i="1" u="none" strike="noStrike" cap="none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16" name="Google Shape;516;p105"/>
          <p:cNvSpPr txBox="1"/>
          <p:nvPr/>
        </p:nvSpPr>
        <p:spPr>
          <a:xfrm>
            <a:off x="3651375" y="1492000"/>
            <a:ext cx="2522700" cy="19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" sz="1900" b="1" i="0" u="none" strike="noStrike" cap="none">
                <a:solidFill>
                  <a:srgbClr val="196702"/>
                </a:solidFill>
                <a:latin typeface="Google Sans"/>
                <a:ea typeface="Google Sans"/>
                <a:cs typeface="Google Sans"/>
                <a:sym typeface="Google Sans"/>
              </a:rPr>
              <a:t>Goals</a:t>
            </a:r>
            <a:r>
              <a:rPr lang="en" sz="1800" i="0" u="none" strike="noStrike" cap="non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 </a:t>
            </a:r>
            <a:endParaRPr sz="1800" i="0" u="none" strike="noStrike" cap="none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Google Sans"/>
              <a:buChar char="●"/>
            </a:pPr>
            <a:r>
              <a:rPr lang="en" sz="1400" i="0" u="none" strike="noStrike" cap="non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The related objectives this person wants to successfully complete  </a:t>
            </a:r>
            <a:endParaRPr sz="1400" i="0" u="none" strike="noStrike" cap="none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17" name="Google Shape;517;p105"/>
          <p:cNvSpPr txBox="1"/>
          <p:nvPr/>
        </p:nvSpPr>
        <p:spPr>
          <a:xfrm>
            <a:off x="6326475" y="1492000"/>
            <a:ext cx="2522700" cy="19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900" b="1" i="0" u="none" strike="noStrike" cap="none">
                <a:solidFill>
                  <a:srgbClr val="C5221F"/>
                </a:solidFill>
                <a:latin typeface="Google Sans"/>
                <a:ea typeface="Google Sans"/>
                <a:cs typeface="Google Sans"/>
                <a:sym typeface="Google Sans"/>
              </a:rPr>
              <a:t>Frustrations</a:t>
            </a:r>
            <a:r>
              <a:rPr lang="en" sz="1800" b="1" i="0" u="none" strike="noStrike" cap="none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 </a:t>
            </a:r>
            <a:endParaRPr sz="1800" b="1" i="0" u="none" strike="noStrike" cap="none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ogle Sans"/>
              <a:buChar char="●"/>
            </a:pPr>
            <a:r>
              <a:rPr lang="en" sz="1400" i="0" u="none" strike="noStrike" cap="none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The issues or pain</a:t>
            </a:r>
            <a:r>
              <a:rPr lang="en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 </a:t>
            </a:r>
            <a:r>
              <a:rPr lang="en" sz="1400" i="0" u="none" strike="noStrike" cap="none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points that they</a:t>
            </a:r>
            <a:r>
              <a:rPr lang="en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 </a:t>
            </a:r>
            <a:r>
              <a:rPr lang="en" sz="1400" i="0" u="none" strike="noStrike" cap="none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encounter or try to avoid</a:t>
            </a:r>
            <a:endParaRPr sz="1400" i="0" u="none" strike="noStrike" cap="none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i="0" u="none" strike="noStrike" cap="none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18" name="Google Shape;518;p105"/>
          <p:cNvSpPr txBox="1"/>
          <p:nvPr/>
        </p:nvSpPr>
        <p:spPr>
          <a:xfrm>
            <a:off x="3651375" y="3547775"/>
            <a:ext cx="5197800" cy="1242300"/>
          </a:xfrm>
          <a:prstGeom prst="rect">
            <a:avLst/>
          </a:prstGeom>
          <a:noFill/>
          <a:ln w="28575" cap="flat" cmpd="sng">
            <a:solidFill>
              <a:srgbClr val="FFD9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i="0" u="none" strike="noStrike" cap="non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Brief story or scenario that conveys the persona’s user journey, highlighting their goals, frustrations, and other relevant context. </a:t>
            </a:r>
            <a:endParaRPr sz="1400" i="0" u="none" strike="noStrike" cap="none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19" name="Google Shape;519;p105"/>
          <p:cNvSpPr txBox="1"/>
          <p:nvPr/>
        </p:nvSpPr>
        <p:spPr>
          <a:xfrm>
            <a:off x="985225" y="1442025"/>
            <a:ext cx="1666200" cy="7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i="1">
                <a:latin typeface="Google Sans"/>
                <a:ea typeface="Google Sans"/>
                <a:cs typeface="Google Sans"/>
                <a:sym typeface="Google Sans"/>
              </a:rPr>
              <a:t>Add image that represents this persona</a:t>
            </a:r>
            <a:endParaRPr sz="11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20" name="Google Shape;520;p105"/>
          <p:cNvSpPr txBox="1"/>
          <p:nvPr/>
        </p:nvSpPr>
        <p:spPr>
          <a:xfrm>
            <a:off x="7064100" y="0"/>
            <a:ext cx="20799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0" i="0" u="none" strike="noStrike" cap="none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Persona </a:t>
            </a:r>
            <a:r>
              <a:rPr lang="en" sz="24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3</a:t>
            </a:r>
            <a:endParaRPr sz="2400" b="1" i="0" u="none" strike="noStrike" cap="none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106"/>
          <p:cNvSpPr txBox="1">
            <a:spLocks noGrp="1"/>
          </p:cNvSpPr>
          <p:nvPr>
            <p:ph type="body" idx="1"/>
          </p:nvPr>
        </p:nvSpPr>
        <p:spPr>
          <a:xfrm>
            <a:off x="2535150" y="918250"/>
            <a:ext cx="1929600" cy="148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" name="Google Shape;526;p106"/>
          <p:cNvSpPr txBox="1">
            <a:spLocks noGrp="1"/>
          </p:cNvSpPr>
          <p:nvPr>
            <p:ph type="body" idx="2"/>
          </p:nvPr>
        </p:nvSpPr>
        <p:spPr>
          <a:xfrm>
            <a:off x="2540400" y="3080150"/>
            <a:ext cx="1929600" cy="145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" name="Google Shape;527;p106"/>
          <p:cNvSpPr txBox="1">
            <a:spLocks noGrp="1"/>
          </p:cNvSpPr>
          <p:nvPr>
            <p:ph type="body" idx="3"/>
          </p:nvPr>
        </p:nvSpPr>
        <p:spPr>
          <a:xfrm>
            <a:off x="4674000" y="3080150"/>
            <a:ext cx="1929600" cy="145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8" name="Google Shape;528;p106"/>
          <p:cNvSpPr txBox="1">
            <a:spLocks noGrp="1"/>
          </p:cNvSpPr>
          <p:nvPr>
            <p:ph type="body" idx="4"/>
          </p:nvPr>
        </p:nvSpPr>
        <p:spPr>
          <a:xfrm>
            <a:off x="4674000" y="957550"/>
            <a:ext cx="1929600" cy="145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9" name="Google Shape;529;p106"/>
          <p:cNvSpPr/>
          <p:nvPr/>
        </p:nvSpPr>
        <p:spPr>
          <a:xfrm>
            <a:off x="3886200" y="1885950"/>
            <a:ext cx="1371600" cy="1371600"/>
          </a:xfrm>
          <a:prstGeom prst="ellipse">
            <a:avLst/>
          </a:prstGeom>
          <a:solidFill>
            <a:srgbClr val="FFFFF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User</a:t>
            </a:r>
            <a:endParaRPr sz="1800" b="1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30" name="Google Shape;530;p106"/>
          <p:cNvSpPr txBox="1"/>
          <p:nvPr/>
        </p:nvSpPr>
        <p:spPr>
          <a:xfrm>
            <a:off x="7064100" y="0"/>
            <a:ext cx="20799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0" i="0" u="none" strike="noStrike" cap="none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Persona </a:t>
            </a:r>
            <a:r>
              <a:rPr lang="en" sz="24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3</a:t>
            </a:r>
            <a:endParaRPr sz="2400" b="1" i="0" u="none" strike="noStrike" cap="none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107"/>
          <p:cNvSpPr txBox="1"/>
          <p:nvPr/>
        </p:nvSpPr>
        <p:spPr>
          <a:xfrm>
            <a:off x="517675" y="524350"/>
            <a:ext cx="6108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0" i="0" u="none" strike="noStrike" cap="none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User journey map</a:t>
            </a:r>
            <a:endParaRPr sz="2400" b="0" i="0" u="none" strike="noStrike" cap="none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36" name="Google Shape;536;p107"/>
          <p:cNvSpPr/>
          <p:nvPr/>
        </p:nvSpPr>
        <p:spPr>
          <a:xfrm>
            <a:off x="4211875" y="0"/>
            <a:ext cx="493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7" name="Google Shape;537;p107"/>
          <p:cNvSpPr txBox="1"/>
          <p:nvPr/>
        </p:nvSpPr>
        <p:spPr>
          <a:xfrm>
            <a:off x="6011725" y="2294700"/>
            <a:ext cx="1332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Image of user journey map</a:t>
            </a:r>
            <a:endParaRPr sz="1200" b="0" i="0" u="none" strike="noStrike" cap="none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38" name="Google Shape;538;p107"/>
          <p:cNvSpPr txBox="1"/>
          <p:nvPr/>
        </p:nvSpPr>
        <p:spPr>
          <a:xfrm>
            <a:off x="517675" y="1522550"/>
            <a:ext cx="2421300" cy="7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0" i="0" u="none" strike="noStrike" cap="none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[Your notes about goals and thought process]</a:t>
            </a:r>
            <a:endParaRPr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108"/>
          <p:cNvSpPr txBox="1"/>
          <p:nvPr/>
        </p:nvSpPr>
        <p:spPr>
          <a:xfrm>
            <a:off x="517675" y="524350"/>
            <a:ext cx="61551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0" i="0" u="none" strike="noStrike" cap="none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User research: pain points</a:t>
            </a:r>
            <a:endParaRPr sz="2400" b="0" i="0" u="none" strike="noStrike" cap="none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44" name="Google Shape;544;p108"/>
          <p:cNvSpPr txBox="1"/>
          <p:nvPr/>
        </p:nvSpPr>
        <p:spPr>
          <a:xfrm>
            <a:off x="441463" y="2008850"/>
            <a:ext cx="1872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F299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Pain point</a:t>
            </a:r>
            <a:endParaRPr sz="1400" b="0" i="0" u="none" strike="noStrike" cap="none">
              <a:solidFill>
                <a:srgbClr val="F299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545" name="Google Shape;545;p108"/>
          <p:cNvSpPr txBox="1"/>
          <p:nvPr/>
        </p:nvSpPr>
        <p:spPr>
          <a:xfrm>
            <a:off x="441475" y="2522475"/>
            <a:ext cx="1872600" cy="821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Not intuitive for all to access to projects and repositories.</a:t>
            </a: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6" name="Google Shape;546;p108"/>
          <p:cNvSpPr txBox="1"/>
          <p:nvPr/>
        </p:nvSpPr>
        <p:spPr>
          <a:xfrm>
            <a:off x="2582713" y="2008850"/>
            <a:ext cx="1872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F299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Pain point</a:t>
            </a:r>
            <a:endParaRPr sz="1400" b="0" i="0" u="none" strike="noStrike" cap="none">
              <a:solidFill>
                <a:srgbClr val="F299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547" name="Google Shape;547;p108"/>
          <p:cNvSpPr txBox="1"/>
          <p:nvPr/>
        </p:nvSpPr>
        <p:spPr>
          <a:xfrm>
            <a:off x="2582725" y="2522475"/>
            <a:ext cx="1872600" cy="821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The </a:t>
            </a:r>
            <a:r>
              <a:rPr lang="en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featur</a:t>
            </a:r>
            <a:r>
              <a:rPr lang="it-IT" sz="1200" b="0" i="0" u="none" strike="noStrike" cap="none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e</a:t>
            </a:r>
            <a:r>
              <a:rPr lang="en" sz="1200" b="0" i="0" u="none" strike="noStrike" cap="none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of cloning a repo in not easily available.</a:t>
            </a: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8" name="Google Shape;548;p108"/>
          <p:cNvSpPr txBox="1"/>
          <p:nvPr/>
        </p:nvSpPr>
        <p:spPr>
          <a:xfrm>
            <a:off x="4723969" y="2008850"/>
            <a:ext cx="1872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F299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Pain point</a:t>
            </a:r>
            <a:endParaRPr sz="1400" b="0" i="0" u="none" strike="noStrike" cap="none">
              <a:solidFill>
                <a:srgbClr val="F299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549" name="Google Shape;549;p108"/>
          <p:cNvSpPr txBox="1"/>
          <p:nvPr/>
        </p:nvSpPr>
        <p:spPr>
          <a:xfrm>
            <a:off x="4723969" y="2522475"/>
            <a:ext cx="1872600" cy="609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T</a:t>
            </a:r>
            <a:r>
              <a:rPr lang="en" sz="1200" b="0" i="0" u="none" strike="noStrike" cap="none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he appear</a:t>
            </a:r>
            <a:r>
              <a:rPr lang="it-IT" sz="1200" b="0" i="0" u="none" strike="noStrike" cap="none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a</a:t>
            </a:r>
            <a:r>
              <a:rPr lang="en" sz="1200" b="0" i="0" u="none" strike="noStrike" cap="none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nce</a:t>
            </a:r>
            <a:r>
              <a:rPr lang="en" sz="1200" b="0" i="0" u="none" strike="noStrike" cap="none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of the website its outdated.</a:t>
            </a: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0" name="Google Shape;550;p108"/>
          <p:cNvSpPr txBox="1"/>
          <p:nvPr/>
        </p:nvSpPr>
        <p:spPr>
          <a:xfrm>
            <a:off x="6865219" y="2008850"/>
            <a:ext cx="1872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F299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Pain point</a:t>
            </a:r>
            <a:endParaRPr sz="1400" b="0" i="0" u="none" strike="noStrike" cap="none">
              <a:solidFill>
                <a:srgbClr val="F299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551" name="Google Shape;551;p108"/>
          <p:cNvSpPr txBox="1"/>
          <p:nvPr/>
        </p:nvSpPr>
        <p:spPr>
          <a:xfrm>
            <a:off x="6865219" y="2522475"/>
            <a:ext cx="1872600" cy="39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it-IT" sz="1200" b="0" i="0" u="none" strike="noStrike" cap="none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Home page </a:t>
            </a:r>
            <a:r>
              <a:rPr lang="it-IT" sz="1200" b="0" i="0" u="none" strike="noStrike" cap="none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is</a:t>
            </a:r>
            <a:r>
              <a:rPr lang="it-IT" sz="1200" b="0" i="0" u="none" strike="noStrike" cap="none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it-IT" sz="1200" b="0" i="0" u="none" strike="noStrike" cap="none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useless</a:t>
            </a:r>
            <a:r>
              <a:rPr lang="it-IT" sz="1200" b="0" i="0" u="none" strike="noStrike" cap="none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lang="it-IT"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2" name="Google Shape;552;p108"/>
          <p:cNvSpPr/>
          <p:nvPr/>
        </p:nvSpPr>
        <p:spPr>
          <a:xfrm>
            <a:off x="1121125" y="1382121"/>
            <a:ext cx="513300" cy="513300"/>
          </a:xfrm>
          <a:prstGeom prst="ellipse">
            <a:avLst/>
          </a:prstGeom>
          <a:solidFill>
            <a:srgbClr val="E69138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" sz="2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22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3" name="Google Shape;553;p108"/>
          <p:cNvSpPr/>
          <p:nvPr/>
        </p:nvSpPr>
        <p:spPr>
          <a:xfrm>
            <a:off x="3262375" y="1382121"/>
            <a:ext cx="513300" cy="513300"/>
          </a:xfrm>
          <a:prstGeom prst="ellipse">
            <a:avLst/>
          </a:prstGeom>
          <a:solidFill>
            <a:srgbClr val="E69138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" sz="2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22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4" name="Google Shape;554;p108"/>
          <p:cNvSpPr/>
          <p:nvPr/>
        </p:nvSpPr>
        <p:spPr>
          <a:xfrm>
            <a:off x="5403625" y="1382121"/>
            <a:ext cx="513300" cy="513300"/>
          </a:xfrm>
          <a:prstGeom prst="ellipse">
            <a:avLst/>
          </a:prstGeom>
          <a:solidFill>
            <a:srgbClr val="E69138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" sz="2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sz="22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5" name="Google Shape;555;p108"/>
          <p:cNvSpPr/>
          <p:nvPr/>
        </p:nvSpPr>
        <p:spPr>
          <a:xfrm>
            <a:off x="7544875" y="1382121"/>
            <a:ext cx="513300" cy="513300"/>
          </a:xfrm>
          <a:prstGeom prst="ellipse">
            <a:avLst/>
          </a:prstGeom>
          <a:solidFill>
            <a:srgbClr val="E69138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" sz="2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sz="22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93"/>
          <p:cNvSpPr txBox="1"/>
          <p:nvPr/>
        </p:nvSpPr>
        <p:spPr>
          <a:xfrm>
            <a:off x="1231075" y="1604200"/>
            <a:ext cx="4086000" cy="1338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4285F4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The product: 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0" i="0" u="none" strike="noStrike" cap="none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This website offers to USI &amp; SUPSI students and collaborators a way to work on repositories and manage other project </a:t>
            </a:r>
            <a:r>
              <a:rPr lang="en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operations.</a:t>
            </a:r>
            <a:endParaRPr lang="en" sz="1200" b="1" i="0" u="none" strike="noStrike" cap="none" dirty="0">
              <a:solidFill>
                <a:srgbClr val="1967D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87" name="Google Shape;387;p93"/>
          <p:cNvSpPr txBox="1"/>
          <p:nvPr/>
        </p:nvSpPr>
        <p:spPr>
          <a:xfrm>
            <a:off x="517675" y="524350"/>
            <a:ext cx="61551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0" i="0" u="none" strike="noStrike" cap="none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Project overview</a:t>
            </a:r>
            <a:endParaRPr sz="2400" b="0" i="0" u="none" strike="noStrike" cap="none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88" name="Google Shape;388;p93"/>
          <p:cNvSpPr/>
          <p:nvPr/>
        </p:nvSpPr>
        <p:spPr>
          <a:xfrm>
            <a:off x="517675" y="1604200"/>
            <a:ext cx="513300" cy="5133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9" name="Google Shape;389;p93"/>
          <p:cNvSpPr txBox="1"/>
          <p:nvPr/>
        </p:nvSpPr>
        <p:spPr>
          <a:xfrm>
            <a:off x="1231075" y="3172985"/>
            <a:ext cx="3446100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4285F4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Project duration:</a:t>
            </a:r>
            <a:endParaRPr sz="1400" b="0" i="0" u="none" strike="noStrike" cap="none" dirty="0">
              <a:solidFill>
                <a:srgbClr val="1967D2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0" i="0" u="none" strike="noStrike" cap="none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December 2022</a:t>
            </a:r>
            <a:endParaRPr sz="1200" b="1" i="0" u="none" strike="noStrike" cap="none" dirty="0">
              <a:solidFill>
                <a:srgbClr val="4285F4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90" name="Google Shape;390;p93"/>
          <p:cNvSpPr/>
          <p:nvPr/>
        </p:nvSpPr>
        <p:spPr>
          <a:xfrm>
            <a:off x="517675" y="3172985"/>
            <a:ext cx="513300" cy="5133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1" name="Google Shape;391;p93"/>
          <p:cNvSpPr/>
          <p:nvPr/>
        </p:nvSpPr>
        <p:spPr>
          <a:xfrm>
            <a:off x="643388" y="3299236"/>
            <a:ext cx="261874" cy="260801"/>
          </a:xfrm>
          <a:custGeom>
            <a:avLst/>
            <a:gdLst/>
            <a:ahLst/>
            <a:cxnLst/>
            <a:rect l="l" t="t" r="r" b="b"/>
            <a:pathLst>
              <a:path w="1048" h="1045" extrusionOk="0">
                <a:moveTo>
                  <a:pt x="522" y="0"/>
                </a:moveTo>
                <a:cubicBezTo>
                  <a:pt x="234" y="0"/>
                  <a:pt x="0" y="234"/>
                  <a:pt x="0" y="522"/>
                </a:cubicBezTo>
                <a:cubicBezTo>
                  <a:pt x="0" y="810"/>
                  <a:pt x="234" y="1044"/>
                  <a:pt x="522" y="1044"/>
                </a:cubicBezTo>
                <a:cubicBezTo>
                  <a:pt x="810" y="1044"/>
                  <a:pt x="1044" y="810"/>
                  <a:pt x="1044" y="522"/>
                </a:cubicBezTo>
                <a:cubicBezTo>
                  <a:pt x="1047" y="234"/>
                  <a:pt x="812" y="0"/>
                  <a:pt x="522" y="0"/>
                </a:cubicBezTo>
                <a:close/>
                <a:moveTo>
                  <a:pt x="525" y="940"/>
                </a:moveTo>
                <a:cubicBezTo>
                  <a:pt x="293" y="940"/>
                  <a:pt x="107" y="754"/>
                  <a:pt x="107" y="522"/>
                </a:cubicBezTo>
                <a:cubicBezTo>
                  <a:pt x="107" y="291"/>
                  <a:pt x="293" y="104"/>
                  <a:pt x="525" y="104"/>
                </a:cubicBezTo>
                <a:cubicBezTo>
                  <a:pt x="756" y="104"/>
                  <a:pt x="942" y="290"/>
                  <a:pt x="942" y="522"/>
                </a:cubicBezTo>
                <a:cubicBezTo>
                  <a:pt x="942" y="753"/>
                  <a:pt x="753" y="940"/>
                  <a:pt x="525" y="940"/>
                </a:cubicBezTo>
                <a:close/>
                <a:moveTo>
                  <a:pt x="471" y="259"/>
                </a:moveTo>
                <a:lnTo>
                  <a:pt x="471" y="573"/>
                </a:lnTo>
                <a:lnTo>
                  <a:pt x="745" y="736"/>
                </a:lnTo>
                <a:lnTo>
                  <a:pt x="784" y="671"/>
                </a:lnTo>
                <a:lnTo>
                  <a:pt x="550" y="533"/>
                </a:lnTo>
                <a:lnTo>
                  <a:pt x="550" y="259"/>
                </a:lnTo>
                <a:lnTo>
                  <a:pt x="471" y="25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2" name="Google Shape;392;p93"/>
          <p:cNvSpPr/>
          <p:nvPr/>
        </p:nvSpPr>
        <p:spPr>
          <a:xfrm>
            <a:off x="610514" y="1752262"/>
            <a:ext cx="327623" cy="217176"/>
          </a:xfrm>
          <a:custGeom>
            <a:avLst/>
            <a:gdLst/>
            <a:ahLst/>
            <a:cxnLst/>
            <a:rect l="l" t="t" r="r" b="b"/>
            <a:pathLst>
              <a:path w="1149" h="765" extrusionOk="0">
                <a:moveTo>
                  <a:pt x="191" y="96"/>
                </a:moveTo>
                <a:lnTo>
                  <a:pt x="1052" y="96"/>
                </a:lnTo>
                <a:lnTo>
                  <a:pt x="1052" y="0"/>
                </a:lnTo>
                <a:lnTo>
                  <a:pt x="191" y="0"/>
                </a:lnTo>
                <a:cubicBezTo>
                  <a:pt x="138" y="0"/>
                  <a:pt x="95" y="42"/>
                  <a:pt x="95" y="96"/>
                </a:cubicBezTo>
                <a:lnTo>
                  <a:pt x="95" y="621"/>
                </a:lnTo>
                <a:lnTo>
                  <a:pt x="0" y="621"/>
                </a:lnTo>
                <a:lnTo>
                  <a:pt x="0" y="764"/>
                </a:lnTo>
                <a:lnTo>
                  <a:pt x="668" y="764"/>
                </a:lnTo>
                <a:lnTo>
                  <a:pt x="668" y="621"/>
                </a:lnTo>
                <a:lnTo>
                  <a:pt x="191" y="621"/>
                </a:lnTo>
                <a:lnTo>
                  <a:pt x="191" y="96"/>
                </a:lnTo>
                <a:close/>
                <a:moveTo>
                  <a:pt x="1100" y="189"/>
                </a:moveTo>
                <a:lnTo>
                  <a:pt x="812" y="189"/>
                </a:lnTo>
                <a:cubicBezTo>
                  <a:pt x="787" y="189"/>
                  <a:pt x="764" y="211"/>
                  <a:pt x="764" y="237"/>
                </a:cubicBezTo>
                <a:lnTo>
                  <a:pt x="764" y="714"/>
                </a:lnTo>
                <a:cubicBezTo>
                  <a:pt x="764" y="739"/>
                  <a:pt x="787" y="762"/>
                  <a:pt x="812" y="762"/>
                </a:cubicBezTo>
                <a:lnTo>
                  <a:pt x="1100" y="762"/>
                </a:lnTo>
                <a:cubicBezTo>
                  <a:pt x="1126" y="762"/>
                  <a:pt x="1148" y="739"/>
                  <a:pt x="1148" y="714"/>
                </a:cubicBezTo>
                <a:lnTo>
                  <a:pt x="1148" y="237"/>
                </a:lnTo>
                <a:cubicBezTo>
                  <a:pt x="1145" y="211"/>
                  <a:pt x="1126" y="189"/>
                  <a:pt x="1100" y="189"/>
                </a:cubicBezTo>
                <a:close/>
                <a:moveTo>
                  <a:pt x="1052" y="621"/>
                </a:moveTo>
                <a:lnTo>
                  <a:pt x="860" y="621"/>
                </a:lnTo>
                <a:lnTo>
                  <a:pt x="860" y="285"/>
                </a:lnTo>
                <a:lnTo>
                  <a:pt x="1052" y="285"/>
                </a:lnTo>
                <a:lnTo>
                  <a:pt x="1052" y="62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A6013526-7CA0-C0C4-BA6C-F583D91760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24"/>
          <a:stretch/>
        </p:blipFill>
        <p:spPr>
          <a:xfrm>
            <a:off x="4877275" y="982132"/>
            <a:ext cx="4042366" cy="3403601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A853"/>
        </a:solidFill>
        <a:effectLst/>
      </p:bgPr>
    </p:bg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109"/>
          <p:cNvSpPr txBox="1"/>
          <p:nvPr/>
        </p:nvSpPr>
        <p:spPr>
          <a:xfrm>
            <a:off x="3721275" y="1886850"/>
            <a:ext cx="6302100" cy="13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</a:pPr>
            <a:r>
              <a:rPr lang="en" sz="1400" b="0" i="0" u="none" strike="noStrike" cap="none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Paper wireframes</a:t>
            </a:r>
            <a:endParaRPr sz="1400" b="0" i="0" u="none" strike="noStrike" cap="none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</a:pPr>
            <a:r>
              <a:rPr lang="en" sz="1400" b="0" i="0" u="none" strike="noStrike" cap="none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Digital wireframes</a:t>
            </a:r>
            <a:endParaRPr sz="1400" b="0" i="0" u="none" strike="noStrike" cap="none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</a:pPr>
            <a:r>
              <a:rPr lang="en" sz="1400" b="0" i="0" u="none" strike="noStrike" cap="none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Low-fidelity prototype</a:t>
            </a:r>
            <a:endParaRPr sz="1400" b="0" i="0" u="none" strike="noStrike" cap="none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</a:pPr>
            <a:r>
              <a:rPr lang="en" sz="1400" b="0" i="0" u="none" strike="noStrike" cap="none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Usability studies</a:t>
            </a:r>
            <a:endParaRPr sz="1400" b="0" i="0" u="none" strike="noStrike" cap="none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61" name="Google Shape;561;p109"/>
          <p:cNvSpPr txBox="1"/>
          <p:nvPr/>
        </p:nvSpPr>
        <p:spPr>
          <a:xfrm>
            <a:off x="-468875" y="2082300"/>
            <a:ext cx="3704400" cy="9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Starting</a:t>
            </a:r>
            <a:endParaRPr sz="2400" b="0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the design</a:t>
            </a:r>
            <a:endParaRPr sz="2400" b="0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562" name="Google Shape;562;p109"/>
          <p:cNvCxnSpPr/>
          <p:nvPr/>
        </p:nvCxnSpPr>
        <p:spPr>
          <a:xfrm>
            <a:off x="3460100" y="1032150"/>
            <a:ext cx="36600" cy="30792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110"/>
          <p:cNvSpPr/>
          <p:nvPr/>
        </p:nvSpPr>
        <p:spPr>
          <a:xfrm>
            <a:off x="4211875" y="0"/>
            <a:ext cx="493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8" name="Google Shape;568;p110"/>
          <p:cNvSpPr txBox="1"/>
          <p:nvPr/>
        </p:nvSpPr>
        <p:spPr>
          <a:xfrm>
            <a:off x="517675" y="524350"/>
            <a:ext cx="7000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0" i="0" u="none" strike="noStrike" cap="none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Paper wireframes </a:t>
            </a:r>
            <a:endParaRPr sz="2400" b="0" i="0" u="none" strike="noStrike" cap="none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69" name="Google Shape;569;p110"/>
          <p:cNvSpPr txBox="1"/>
          <p:nvPr/>
        </p:nvSpPr>
        <p:spPr>
          <a:xfrm>
            <a:off x="517675" y="1522550"/>
            <a:ext cx="2421300" cy="507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Home Page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4F1075E-AE2C-81C4-A3B9-FE539EF8AA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4884706" y="102927"/>
            <a:ext cx="3591984" cy="4937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111"/>
          <p:cNvSpPr/>
          <p:nvPr/>
        </p:nvSpPr>
        <p:spPr>
          <a:xfrm>
            <a:off x="4211875" y="0"/>
            <a:ext cx="493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6" name="Google Shape;576;p111"/>
          <p:cNvSpPr txBox="1"/>
          <p:nvPr/>
        </p:nvSpPr>
        <p:spPr>
          <a:xfrm>
            <a:off x="517675" y="524350"/>
            <a:ext cx="7000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0" i="0" u="none" strike="noStrike" cap="none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Paper wireframes </a:t>
            </a:r>
            <a:endParaRPr sz="2400" b="0" i="0" u="none" strike="noStrike" cap="none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77" name="Google Shape;577;p111"/>
          <p:cNvSpPr txBox="1"/>
          <p:nvPr/>
        </p:nvSpPr>
        <p:spPr>
          <a:xfrm>
            <a:off x="517675" y="1522550"/>
            <a:ext cx="2421300" cy="507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My Projects Page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4B90C62-3E08-281E-6669-FB32851F38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4920469" y="105749"/>
            <a:ext cx="3514811" cy="4932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112"/>
          <p:cNvSpPr/>
          <p:nvPr/>
        </p:nvSpPr>
        <p:spPr>
          <a:xfrm>
            <a:off x="4211875" y="0"/>
            <a:ext cx="493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4" name="Google Shape;584;p112"/>
          <p:cNvSpPr txBox="1"/>
          <p:nvPr/>
        </p:nvSpPr>
        <p:spPr>
          <a:xfrm>
            <a:off x="517675" y="524350"/>
            <a:ext cx="7000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0" i="0" u="none" strike="noStrike" cap="none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Paper wireframes </a:t>
            </a:r>
            <a:endParaRPr sz="2400" b="0" i="0" u="none" strike="noStrike" cap="none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85" name="Google Shape;585;p112"/>
          <p:cNvSpPr txBox="1"/>
          <p:nvPr/>
        </p:nvSpPr>
        <p:spPr>
          <a:xfrm>
            <a:off x="517675" y="1522550"/>
            <a:ext cx="2421300" cy="507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Project File Overview Page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2EE01F82-B312-9670-9899-91D6C52062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4918536" y="104176"/>
            <a:ext cx="3515531" cy="4935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51734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112"/>
          <p:cNvSpPr/>
          <p:nvPr/>
        </p:nvSpPr>
        <p:spPr>
          <a:xfrm>
            <a:off x="4211875" y="0"/>
            <a:ext cx="493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4" name="Google Shape;584;p112"/>
          <p:cNvSpPr txBox="1"/>
          <p:nvPr/>
        </p:nvSpPr>
        <p:spPr>
          <a:xfrm>
            <a:off x="517675" y="524350"/>
            <a:ext cx="7000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0" i="0" u="none" strike="noStrike" cap="none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Paper wireframes </a:t>
            </a:r>
            <a:endParaRPr sz="2400" b="0" i="0" u="none" strike="noStrike" cap="none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85" name="Google Shape;585;p112"/>
          <p:cNvSpPr txBox="1"/>
          <p:nvPr/>
        </p:nvSpPr>
        <p:spPr>
          <a:xfrm>
            <a:off x="517675" y="1522550"/>
            <a:ext cx="2421300" cy="830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Project Commits Overview Page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3F770E46-374B-4FA4-D6FC-CCDED354AB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4930966" y="108142"/>
            <a:ext cx="3479466" cy="4927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28452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112"/>
          <p:cNvSpPr/>
          <p:nvPr/>
        </p:nvSpPr>
        <p:spPr>
          <a:xfrm>
            <a:off x="4211875" y="0"/>
            <a:ext cx="493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4" name="Google Shape;584;p112"/>
          <p:cNvSpPr txBox="1"/>
          <p:nvPr/>
        </p:nvSpPr>
        <p:spPr>
          <a:xfrm>
            <a:off x="517675" y="524350"/>
            <a:ext cx="7000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0" i="0" u="none" strike="noStrike" cap="none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Paper wireframes </a:t>
            </a:r>
            <a:endParaRPr sz="2400" b="0" i="0" u="none" strike="noStrike" cap="none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85" name="Google Shape;585;p112"/>
          <p:cNvSpPr txBox="1"/>
          <p:nvPr/>
        </p:nvSpPr>
        <p:spPr>
          <a:xfrm>
            <a:off x="517675" y="1522550"/>
            <a:ext cx="2421300" cy="830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Project General Overview Page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C8224937-91A0-C412-8474-44E499EDD0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4947536" y="104320"/>
            <a:ext cx="3463540" cy="4934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113"/>
          <p:cNvSpPr txBox="1"/>
          <p:nvPr/>
        </p:nvSpPr>
        <p:spPr>
          <a:xfrm>
            <a:off x="517675" y="524350"/>
            <a:ext cx="7000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0" i="0" u="none" strike="noStrike" cap="none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Digital wireframes </a:t>
            </a:r>
            <a:endParaRPr sz="2400" b="0" i="0" u="none" strike="noStrike" cap="none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92" name="Google Shape;592;p113"/>
          <p:cNvSpPr txBox="1"/>
          <p:nvPr/>
        </p:nvSpPr>
        <p:spPr>
          <a:xfrm>
            <a:off x="517675" y="1522550"/>
            <a:ext cx="2421300" cy="507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Home Page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C6DF9459-C924-8532-4020-DD56E8AEA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7193" y="1005839"/>
            <a:ext cx="4810227" cy="3228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94" name="Google Shape;594;p113"/>
          <p:cNvCxnSpPr>
            <a:cxnSpLocks/>
          </p:cNvCxnSpPr>
          <p:nvPr/>
        </p:nvCxnSpPr>
        <p:spPr>
          <a:xfrm>
            <a:off x="7774229" y="721895"/>
            <a:ext cx="421683" cy="394636"/>
          </a:xfrm>
          <a:prstGeom prst="straightConnector1">
            <a:avLst/>
          </a:prstGeom>
          <a:noFill/>
          <a:ln w="19050" cap="flat" cmpd="sng">
            <a:solidFill>
              <a:srgbClr val="FBBC04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595" name="Google Shape;595;p113"/>
          <p:cNvSpPr txBox="1"/>
          <p:nvPr/>
        </p:nvSpPr>
        <p:spPr>
          <a:xfrm>
            <a:off x="7153219" y="308988"/>
            <a:ext cx="11004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Profile and Settings</a:t>
            </a:r>
            <a:endParaRPr sz="1000" b="0" i="0" u="none" strike="noStrike" cap="none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4" name="Google Shape;594;p113">
            <a:extLst>
              <a:ext uri="{FF2B5EF4-FFF2-40B4-BE49-F238E27FC236}">
                <a16:creationId xmlns:a16="http://schemas.microsoft.com/office/drawing/2014/main" id="{CE269F11-A1CB-0EED-EA04-A7D536703E25}"/>
              </a:ext>
            </a:extLst>
          </p:cNvPr>
          <p:cNvCxnSpPr>
            <a:cxnSpLocks/>
          </p:cNvCxnSpPr>
          <p:nvPr/>
        </p:nvCxnSpPr>
        <p:spPr>
          <a:xfrm flipH="1">
            <a:off x="4572000" y="611203"/>
            <a:ext cx="669181" cy="491979"/>
          </a:xfrm>
          <a:prstGeom prst="straightConnector1">
            <a:avLst/>
          </a:prstGeom>
          <a:noFill/>
          <a:ln w="19050" cap="flat" cmpd="sng">
            <a:solidFill>
              <a:srgbClr val="FBBC04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5" name="Google Shape;595;p113">
            <a:extLst>
              <a:ext uri="{FF2B5EF4-FFF2-40B4-BE49-F238E27FC236}">
                <a16:creationId xmlns:a16="http://schemas.microsoft.com/office/drawing/2014/main" id="{199A3BFE-460B-30CC-ED44-4B72FA98860F}"/>
              </a:ext>
            </a:extLst>
          </p:cNvPr>
          <p:cNvSpPr txBox="1"/>
          <p:nvPr/>
        </p:nvSpPr>
        <p:spPr>
          <a:xfrm>
            <a:off x="4928179" y="167671"/>
            <a:ext cx="11004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Page Selection and Logo</a:t>
            </a:r>
            <a:endParaRPr sz="1000" b="0" i="0" u="none" strike="noStrike" cap="none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7" name="Google Shape;594;p113">
            <a:extLst>
              <a:ext uri="{FF2B5EF4-FFF2-40B4-BE49-F238E27FC236}">
                <a16:creationId xmlns:a16="http://schemas.microsoft.com/office/drawing/2014/main" id="{3B640081-F797-7F8D-F410-42E5CB4441B5}"/>
              </a:ext>
            </a:extLst>
          </p:cNvPr>
          <p:cNvCxnSpPr>
            <a:cxnSpLocks/>
          </p:cNvCxnSpPr>
          <p:nvPr/>
        </p:nvCxnSpPr>
        <p:spPr>
          <a:xfrm flipV="1">
            <a:off x="3559985" y="3171662"/>
            <a:ext cx="1012015" cy="166701"/>
          </a:xfrm>
          <a:prstGeom prst="straightConnector1">
            <a:avLst/>
          </a:prstGeom>
          <a:noFill/>
          <a:ln w="19050" cap="flat" cmpd="sng">
            <a:solidFill>
              <a:srgbClr val="FBBC04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8" name="Google Shape;595;p113">
            <a:extLst>
              <a:ext uri="{FF2B5EF4-FFF2-40B4-BE49-F238E27FC236}">
                <a16:creationId xmlns:a16="http://schemas.microsoft.com/office/drawing/2014/main" id="{29924A67-311C-F2B6-0CB9-FA3DB606BF2A}"/>
              </a:ext>
            </a:extLst>
          </p:cNvPr>
          <p:cNvSpPr txBox="1"/>
          <p:nvPr/>
        </p:nvSpPr>
        <p:spPr>
          <a:xfrm>
            <a:off x="2666852" y="3171662"/>
            <a:ext cx="1100400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Projects List</a:t>
            </a:r>
            <a:endParaRPr sz="1000" b="0" i="0" u="none" strike="noStrike" cap="none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0" name="Google Shape;594;p113">
            <a:extLst>
              <a:ext uri="{FF2B5EF4-FFF2-40B4-BE49-F238E27FC236}">
                <a16:creationId xmlns:a16="http://schemas.microsoft.com/office/drawing/2014/main" id="{E1ACD515-38E6-3324-78D7-EF44B71A9918}"/>
              </a:ext>
            </a:extLst>
          </p:cNvPr>
          <p:cNvCxnSpPr>
            <a:cxnSpLocks/>
          </p:cNvCxnSpPr>
          <p:nvPr/>
        </p:nvCxnSpPr>
        <p:spPr>
          <a:xfrm>
            <a:off x="4642810" y="1919016"/>
            <a:ext cx="434516" cy="111335"/>
          </a:xfrm>
          <a:prstGeom prst="straightConnector1">
            <a:avLst/>
          </a:prstGeom>
          <a:noFill/>
          <a:ln w="19050" cap="flat" cmpd="sng">
            <a:solidFill>
              <a:srgbClr val="FBBC04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1" name="Google Shape;595;p113">
            <a:extLst>
              <a:ext uri="{FF2B5EF4-FFF2-40B4-BE49-F238E27FC236}">
                <a16:creationId xmlns:a16="http://schemas.microsoft.com/office/drawing/2014/main" id="{13ABDE6B-B637-5D7B-7D7C-0F9A03F6CD74}"/>
              </a:ext>
            </a:extLst>
          </p:cNvPr>
          <p:cNvSpPr txBox="1"/>
          <p:nvPr/>
        </p:nvSpPr>
        <p:spPr>
          <a:xfrm>
            <a:off x="3976926" y="1617270"/>
            <a:ext cx="1100400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Search Bar</a:t>
            </a:r>
            <a:endParaRPr sz="1000" b="0" i="0" u="none" strike="noStrike" cap="none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>
            <a:extLst>
              <a:ext uri="{FF2B5EF4-FFF2-40B4-BE49-F238E27FC236}">
                <a16:creationId xmlns:a16="http://schemas.microsoft.com/office/drawing/2014/main" id="{80426E40-051F-5380-9ABB-25566EFF6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6819" y="1016763"/>
            <a:ext cx="4796281" cy="3228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1" name="Google Shape;591;p113"/>
          <p:cNvSpPr txBox="1"/>
          <p:nvPr/>
        </p:nvSpPr>
        <p:spPr>
          <a:xfrm>
            <a:off x="517675" y="524350"/>
            <a:ext cx="7000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0" i="0" u="none" strike="noStrike" cap="none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Digital wireframes </a:t>
            </a:r>
            <a:endParaRPr sz="2400" b="0" i="0" u="none" strike="noStrike" cap="none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92" name="Google Shape;592;p113"/>
          <p:cNvSpPr txBox="1"/>
          <p:nvPr/>
        </p:nvSpPr>
        <p:spPr>
          <a:xfrm>
            <a:off x="517675" y="1522550"/>
            <a:ext cx="2421300" cy="507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sz="1400" b="0" i="0" u="none" strike="noStrike" cap="none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My Projects Page</a:t>
            </a:r>
            <a:endParaRPr lang="it-IT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" name="Google Shape;594;p113">
            <a:extLst>
              <a:ext uri="{FF2B5EF4-FFF2-40B4-BE49-F238E27FC236}">
                <a16:creationId xmlns:a16="http://schemas.microsoft.com/office/drawing/2014/main" id="{E1ACD515-38E6-3324-78D7-EF44B71A9918}"/>
              </a:ext>
            </a:extLst>
          </p:cNvPr>
          <p:cNvCxnSpPr>
            <a:cxnSpLocks/>
          </p:cNvCxnSpPr>
          <p:nvPr/>
        </p:nvCxnSpPr>
        <p:spPr>
          <a:xfrm>
            <a:off x="4642810" y="1919016"/>
            <a:ext cx="434516" cy="111335"/>
          </a:xfrm>
          <a:prstGeom prst="straightConnector1">
            <a:avLst/>
          </a:prstGeom>
          <a:noFill/>
          <a:ln w="19050" cap="flat" cmpd="sng">
            <a:solidFill>
              <a:srgbClr val="FBBC04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1" name="Google Shape;595;p113">
            <a:extLst>
              <a:ext uri="{FF2B5EF4-FFF2-40B4-BE49-F238E27FC236}">
                <a16:creationId xmlns:a16="http://schemas.microsoft.com/office/drawing/2014/main" id="{13ABDE6B-B637-5D7B-7D7C-0F9A03F6CD74}"/>
              </a:ext>
            </a:extLst>
          </p:cNvPr>
          <p:cNvSpPr txBox="1"/>
          <p:nvPr/>
        </p:nvSpPr>
        <p:spPr>
          <a:xfrm>
            <a:off x="3976926" y="1617270"/>
            <a:ext cx="1100400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My Projects</a:t>
            </a:r>
            <a:endParaRPr sz="1000" b="0" i="0" u="none" strike="noStrike" cap="none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" name="Google Shape;594;p113">
            <a:extLst>
              <a:ext uri="{FF2B5EF4-FFF2-40B4-BE49-F238E27FC236}">
                <a16:creationId xmlns:a16="http://schemas.microsoft.com/office/drawing/2014/main" id="{FA5F4A8D-C9B2-FC6A-5001-8075F64CB051}"/>
              </a:ext>
            </a:extLst>
          </p:cNvPr>
          <p:cNvCxnSpPr>
            <a:cxnSpLocks/>
          </p:cNvCxnSpPr>
          <p:nvPr/>
        </p:nvCxnSpPr>
        <p:spPr>
          <a:xfrm flipV="1">
            <a:off x="3604859" y="3474720"/>
            <a:ext cx="601381" cy="266679"/>
          </a:xfrm>
          <a:prstGeom prst="straightConnector1">
            <a:avLst/>
          </a:prstGeom>
          <a:noFill/>
          <a:ln w="19050" cap="flat" cmpd="sng">
            <a:solidFill>
              <a:srgbClr val="FBBC04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" name="Google Shape;595;p113">
            <a:extLst>
              <a:ext uri="{FF2B5EF4-FFF2-40B4-BE49-F238E27FC236}">
                <a16:creationId xmlns:a16="http://schemas.microsoft.com/office/drawing/2014/main" id="{A7CE967B-8F2A-3D6A-791C-F93DC9FE912D}"/>
              </a:ext>
            </a:extLst>
          </p:cNvPr>
          <p:cNvSpPr txBox="1"/>
          <p:nvPr/>
        </p:nvSpPr>
        <p:spPr>
          <a:xfrm>
            <a:off x="2655439" y="3549277"/>
            <a:ext cx="11004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Enter Project</a:t>
            </a:r>
            <a:r>
              <a:rPr lang="en" sz="10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Info Section</a:t>
            </a:r>
            <a:endParaRPr sz="1000" b="0" i="0" u="none" strike="noStrike" cap="none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9" name="Google Shape;594;p113">
            <a:extLst>
              <a:ext uri="{FF2B5EF4-FFF2-40B4-BE49-F238E27FC236}">
                <a16:creationId xmlns:a16="http://schemas.microsoft.com/office/drawing/2014/main" id="{0C4B6823-B042-ED99-5F91-BAE44B400520}"/>
              </a:ext>
            </a:extLst>
          </p:cNvPr>
          <p:cNvCxnSpPr>
            <a:cxnSpLocks/>
          </p:cNvCxnSpPr>
          <p:nvPr/>
        </p:nvCxnSpPr>
        <p:spPr>
          <a:xfrm flipH="1" flipV="1">
            <a:off x="6848375" y="3421781"/>
            <a:ext cx="332071" cy="274320"/>
          </a:xfrm>
          <a:prstGeom prst="straightConnector1">
            <a:avLst/>
          </a:prstGeom>
          <a:noFill/>
          <a:ln w="19050" cap="flat" cmpd="sng">
            <a:solidFill>
              <a:srgbClr val="FBBC04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2" name="Google Shape;595;p113">
            <a:extLst>
              <a:ext uri="{FF2B5EF4-FFF2-40B4-BE49-F238E27FC236}">
                <a16:creationId xmlns:a16="http://schemas.microsoft.com/office/drawing/2014/main" id="{B5C5DDDB-3B86-CE06-A23E-2896843F8440}"/>
              </a:ext>
            </a:extLst>
          </p:cNvPr>
          <p:cNvSpPr txBox="1"/>
          <p:nvPr/>
        </p:nvSpPr>
        <p:spPr>
          <a:xfrm>
            <a:off x="7183037" y="3490494"/>
            <a:ext cx="11004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Fast Clone Repository</a:t>
            </a:r>
            <a:endParaRPr sz="1000" b="0" i="0" u="none" strike="noStrike" cap="none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5700173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>
            <a:extLst>
              <a:ext uri="{FF2B5EF4-FFF2-40B4-BE49-F238E27FC236}">
                <a16:creationId xmlns:a16="http://schemas.microsoft.com/office/drawing/2014/main" id="{2B26C07D-422B-BA51-7A16-FF1FCC9546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4428" y="1016763"/>
            <a:ext cx="4803254" cy="3228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1" name="Google Shape;591;p113"/>
          <p:cNvSpPr txBox="1"/>
          <p:nvPr/>
        </p:nvSpPr>
        <p:spPr>
          <a:xfrm>
            <a:off x="517675" y="524350"/>
            <a:ext cx="7000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0" i="0" u="none" strike="noStrike" cap="none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Digital wireframes </a:t>
            </a:r>
            <a:endParaRPr sz="2400" b="0" i="0" u="none" strike="noStrike" cap="none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92" name="Google Shape;592;p113"/>
          <p:cNvSpPr txBox="1"/>
          <p:nvPr/>
        </p:nvSpPr>
        <p:spPr>
          <a:xfrm>
            <a:off x="517675" y="1522550"/>
            <a:ext cx="2421300" cy="507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Project File </a:t>
            </a:r>
            <a:r>
              <a:rPr lang="it-IT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Overview</a:t>
            </a:r>
            <a:r>
              <a:rPr lang="it-IT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Page</a:t>
            </a:r>
            <a:endParaRPr lang="it-IT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" name="Google Shape;594;p113">
            <a:extLst>
              <a:ext uri="{FF2B5EF4-FFF2-40B4-BE49-F238E27FC236}">
                <a16:creationId xmlns:a16="http://schemas.microsoft.com/office/drawing/2014/main" id="{E1ACD515-38E6-3324-78D7-EF44B71A9918}"/>
              </a:ext>
            </a:extLst>
          </p:cNvPr>
          <p:cNvCxnSpPr>
            <a:cxnSpLocks/>
          </p:cNvCxnSpPr>
          <p:nvPr/>
        </p:nvCxnSpPr>
        <p:spPr>
          <a:xfrm>
            <a:off x="4642810" y="1919016"/>
            <a:ext cx="434516" cy="111335"/>
          </a:xfrm>
          <a:prstGeom prst="straightConnector1">
            <a:avLst/>
          </a:prstGeom>
          <a:noFill/>
          <a:ln w="19050" cap="flat" cmpd="sng">
            <a:solidFill>
              <a:srgbClr val="FBBC04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1" name="Google Shape;595;p113">
            <a:extLst>
              <a:ext uri="{FF2B5EF4-FFF2-40B4-BE49-F238E27FC236}">
                <a16:creationId xmlns:a16="http://schemas.microsoft.com/office/drawing/2014/main" id="{13ABDE6B-B637-5D7B-7D7C-0F9A03F6CD74}"/>
              </a:ext>
            </a:extLst>
          </p:cNvPr>
          <p:cNvSpPr txBox="1"/>
          <p:nvPr/>
        </p:nvSpPr>
        <p:spPr>
          <a:xfrm>
            <a:off x="3976926" y="1617270"/>
            <a:ext cx="11004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Project Info Tabs</a:t>
            </a:r>
            <a:endParaRPr sz="1000" b="0" i="0" u="none" strike="noStrike" cap="none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" name="Google Shape;594;p113">
            <a:extLst>
              <a:ext uri="{FF2B5EF4-FFF2-40B4-BE49-F238E27FC236}">
                <a16:creationId xmlns:a16="http://schemas.microsoft.com/office/drawing/2014/main" id="{FA5F4A8D-C9B2-FC6A-5001-8075F64CB051}"/>
              </a:ext>
            </a:extLst>
          </p:cNvPr>
          <p:cNvCxnSpPr>
            <a:cxnSpLocks/>
          </p:cNvCxnSpPr>
          <p:nvPr/>
        </p:nvCxnSpPr>
        <p:spPr>
          <a:xfrm flipV="1">
            <a:off x="3825946" y="2889000"/>
            <a:ext cx="856745" cy="192122"/>
          </a:xfrm>
          <a:prstGeom prst="straightConnector1">
            <a:avLst/>
          </a:prstGeom>
          <a:noFill/>
          <a:ln w="19050" cap="flat" cmpd="sng">
            <a:solidFill>
              <a:srgbClr val="FBBC04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" name="Google Shape;595;p113">
            <a:extLst>
              <a:ext uri="{FF2B5EF4-FFF2-40B4-BE49-F238E27FC236}">
                <a16:creationId xmlns:a16="http://schemas.microsoft.com/office/drawing/2014/main" id="{A7CE967B-8F2A-3D6A-791C-F93DC9FE912D}"/>
              </a:ext>
            </a:extLst>
          </p:cNvPr>
          <p:cNvSpPr txBox="1"/>
          <p:nvPr/>
        </p:nvSpPr>
        <p:spPr>
          <a:xfrm>
            <a:off x="3039551" y="2787613"/>
            <a:ext cx="11004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de-CH" sz="1000" b="0" i="0" u="none" strike="noStrike" cap="none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Project Files List</a:t>
            </a:r>
            <a:endParaRPr sz="1000" b="0" i="0" u="none" strike="noStrike" cap="none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6" name="Google Shape;594;p113">
            <a:extLst>
              <a:ext uri="{FF2B5EF4-FFF2-40B4-BE49-F238E27FC236}">
                <a16:creationId xmlns:a16="http://schemas.microsoft.com/office/drawing/2014/main" id="{AF24C815-6FEB-B90C-B1B8-CEBFB76FA64E}"/>
              </a:ext>
            </a:extLst>
          </p:cNvPr>
          <p:cNvCxnSpPr>
            <a:cxnSpLocks/>
          </p:cNvCxnSpPr>
          <p:nvPr/>
        </p:nvCxnSpPr>
        <p:spPr>
          <a:xfrm>
            <a:off x="3825946" y="3081122"/>
            <a:ext cx="816864" cy="124091"/>
          </a:xfrm>
          <a:prstGeom prst="straightConnector1">
            <a:avLst/>
          </a:prstGeom>
          <a:noFill/>
          <a:ln w="19050" cap="flat" cmpd="sng">
            <a:solidFill>
              <a:srgbClr val="FBBC04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8" name="Google Shape;594;p113">
            <a:extLst>
              <a:ext uri="{FF2B5EF4-FFF2-40B4-BE49-F238E27FC236}">
                <a16:creationId xmlns:a16="http://schemas.microsoft.com/office/drawing/2014/main" id="{05DC39C9-DC08-BA31-0A2D-E4AFE3387C82}"/>
              </a:ext>
            </a:extLst>
          </p:cNvPr>
          <p:cNvCxnSpPr>
            <a:cxnSpLocks/>
          </p:cNvCxnSpPr>
          <p:nvPr/>
        </p:nvCxnSpPr>
        <p:spPr>
          <a:xfrm>
            <a:off x="3825946" y="3081122"/>
            <a:ext cx="856745" cy="509101"/>
          </a:xfrm>
          <a:prstGeom prst="straightConnector1">
            <a:avLst/>
          </a:prstGeom>
          <a:noFill/>
          <a:ln w="19050" cap="flat" cmpd="sng">
            <a:solidFill>
              <a:srgbClr val="FBBC04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4" name="Google Shape;594;p113">
            <a:extLst>
              <a:ext uri="{FF2B5EF4-FFF2-40B4-BE49-F238E27FC236}">
                <a16:creationId xmlns:a16="http://schemas.microsoft.com/office/drawing/2014/main" id="{E1FFB79C-E470-F5E2-FBAB-EBF71DE73784}"/>
              </a:ext>
            </a:extLst>
          </p:cNvPr>
          <p:cNvCxnSpPr>
            <a:cxnSpLocks/>
          </p:cNvCxnSpPr>
          <p:nvPr/>
        </p:nvCxnSpPr>
        <p:spPr>
          <a:xfrm flipH="1">
            <a:off x="7247823" y="2959007"/>
            <a:ext cx="795777" cy="321018"/>
          </a:xfrm>
          <a:prstGeom prst="straightConnector1">
            <a:avLst/>
          </a:prstGeom>
          <a:noFill/>
          <a:ln w="19050" cap="flat" cmpd="sng">
            <a:solidFill>
              <a:srgbClr val="FBBC04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5" name="Google Shape;595;p113">
            <a:extLst>
              <a:ext uri="{FF2B5EF4-FFF2-40B4-BE49-F238E27FC236}">
                <a16:creationId xmlns:a16="http://schemas.microsoft.com/office/drawing/2014/main" id="{F16CF8F8-1F27-B2DD-C85B-5A924CE2BAD1}"/>
              </a:ext>
            </a:extLst>
          </p:cNvPr>
          <p:cNvSpPr txBox="1"/>
          <p:nvPr/>
        </p:nvSpPr>
        <p:spPr>
          <a:xfrm>
            <a:off x="8043600" y="2712801"/>
            <a:ext cx="1100400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de-CH" sz="1000" b="0" i="0" u="none" strike="noStrike" cap="none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File Info</a:t>
            </a:r>
            <a:endParaRPr sz="1000" b="0" i="0" u="none" strike="noStrike" cap="none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9930915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>
            <a:extLst>
              <a:ext uri="{FF2B5EF4-FFF2-40B4-BE49-F238E27FC236}">
                <a16:creationId xmlns:a16="http://schemas.microsoft.com/office/drawing/2014/main" id="{0D158B30-851C-35B9-3F0C-7E361FE542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9241" y="1016763"/>
            <a:ext cx="4803254" cy="3224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1" name="Google Shape;591;p113"/>
          <p:cNvSpPr txBox="1"/>
          <p:nvPr/>
        </p:nvSpPr>
        <p:spPr>
          <a:xfrm>
            <a:off x="517675" y="524350"/>
            <a:ext cx="7000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0" i="0" u="none" strike="noStrike" cap="none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Digital wireframes </a:t>
            </a:r>
            <a:endParaRPr sz="2400" b="0" i="0" u="none" strike="noStrike" cap="none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92" name="Google Shape;592;p113"/>
          <p:cNvSpPr txBox="1"/>
          <p:nvPr/>
        </p:nvSpPr>
        <p:spPr>
          <a:xfrm>
            <a:off x="517675" y="1522550"/>
            <a:ext cx="2421300" cy="830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Project </a:t>
            </a:r>
            <a:r>
              <a:rPr lang="it-IT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Commits</a:t>
            </a:r>
            <a:r>
              <a:rPr lang="it-IT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it-IT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Overview</a:t>
            </a:r>
            <a:r>
              <a:rPr lang="it-IT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Page</a:t>
            </a:r>
            <a:endParaRPr lang="it-IT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" name="Google Shape;594;p113">
            <a:extLst>
              <a:ext uri="{FF2B5EF4-FFF2-40B4-BE49-F238E27FC236}">
                <a16:creationId xmlns:a16="http://schemas.microsoft.com/office/drawing/2014/main" id="{FA5F4A8D-C9B2-FC6A-5001-8075F64CB051}"/>
              </a:ext>
            </a:extLst>
          </p:cNvPr>
          <p:cNvCxnSpPr>
            <a:cxnSpLocks/>
          </p:cNvCxnSpPr>
          <p:nvPr/>
        </p:nvCxnSpPr>
        <p:spPr>
          <a:xfrm flipV="1">
            <a:off x="3825946" y="2889000"/>
            <a:ext cx="856745" cy="192122"/>
          </a:xfrm>
          <a:prstGeom prst="straightConnector1">
            <a:avLst/>
          </a:prstGeom>
          <a:noFill/>
          <a:ln w="19050" cap="flat" cmpd="sng">
            <a:solidFill>
              <a:srgbClr val="FBBC04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" name="Google Shape;595;p113">
            <a:extLst>
              <a:ext uri="{FF2B5EF4-FFF2-40B4-BE49-F238E27FC236}">
                <a16:creationId xmlns:a16="http://schemas.microsoft.com/office/drawing/2014/main" id="{A7CE967B-8F2A-3D6A-791C-F93DC9FE912D}"/>
              </a:ext>
            </a:extLst>
          </p:cNvPr>
          <p:cNvSpPr txBox="1"/>
          <p:nvPr/>
        </p:nvSpPr>
        <p:spPr>
          <a:xfrm>
            <a:off x="3039551" y="2787613"/>
            <a:ext cx="1100400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de-CH" sz="1000" b="0" i="0" u="none" strike="noStrike" cap="none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Commit List</a:t>
            </a:r>
            <a:endParaRPr sz="1000" b="0" i="0" u="none" strike="noStrike" cap="none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6" name="Google Shape;594;p113">
            <a:extLst>
              <a:ext uri="{FF2B5EF4-FFF2-40B4-BE49-F238E27FC236}">
                <a16:creationId xmlns:a16="http://schemas.microsoft.com/office/drawing/2014/main" id="{AF24C815-6FEB-B90C-B1B8-CEBFB76FA64E}"/>
              </a:ext>
            </a:extLst>
          </p:cNvPr>
          <p:cNvCxnSpPr>
            <a:cxnSpLocks/>
          </p:cNvCxnSpPr>
          <p:nvPr/>
        </p:nvCxnSpPr>
        <p:spPr>
          <a:xfrm>
            <a:off x="3825946" y="3081122"/>
            <a:ext cx="816864" cy="124091"/>
          </a:xfrm>
          <a:prstGeom prst="straightConnector1">
            <a:avLst/>
          </a:prstGeom>
          <a:noFill/>
          <a:ln w="19050" cap="flat" cmpd="sng">
            <a:solidFill>
              <a:srgbClr val="FBBC04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8" name="Google Shape;594;p113">
            <a:extLst>
              <a:ext uri="{FF2B5EF4-FFF2-40B4-BE49-F238E27FC236}">
                <a16:creationId xmlns:a16="http://schemas.microsoft.com/office/drawing/2014/main" id="{05DC39C9-DC08-BA31-0A2D-E4AFE3387C82}"/>
              </a:ext>
            </a:extLst>
          </p:cNvPr>
          <p:cNvCxnSpPr>
            <a:cxnSpLocks/>
          </p:cNvCxnSpPr>
          <p:nvPr/>
        </p:nvCxnSpPr>
        <p:spPr>
          <a:xfrm>
            <a:off x="3825946" y="3081122"/>
            <a:ext cx="856745" cy="509101"/>
          </a:xfrm>
          <a:prstGeom prst="straightConnector1">
            <a:avLst/>
          </a:prstGeom>
          <a:noFill/>
          <a:ln w="19050" cap="flat" cmpd="sng">
            <a:solidFill>
              <a:srgbClr val="FBBC04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4" name="Google Shape;594;p113">
            <a:extLst>
              <a:ext uri="{FF2B5EF4-FFF2-40B4-BE49-F238E27FC236}">
                <a16:creationId xmlns:a16="http://schemas.microsoft.com/office/drawing/2014/main" id="{E1FFB79C-E470-F5E2-FBAB-EBF71DE73784}"/>
              </a:ext>
            </a:extLst>
          </p:cNvPr>
          <p:cNvCxnSpPr>
            <a:cxnSpLocks/>
          </p:cNvCxnSpPr>
          <p:nvPr/>
        </p:nvCxnSpPr>
        <p:spPr>
          <a:xfrm flipH="1">
            <a:off x="7247823" y="2959007"/>
            <a:ext cx="795777" cy="321018"/>
          </a:xfrm>
          <a:prstGeom prst="straightConnector1">
            <a:avLst/>
          </a:prstGeom>
          <a:noFill/>
          <a:ln w="19050" cap="flat" cmpd="sng">
            <a:solidFill>
              <a:srgbClr val="FBBC04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5" name="Google Shape;595;p113">
            <a:extLst>
              <a:ext uri="{FF2B5EF4-FFF2-40B4-BE49-F238E27FC236}">
                <a16:creationId xmlns:a16="http://schemas.microsoft.com/office/drawing/2014/main" id="{F16CF8F8-1F27-B2DD-C85B-5A924CE2BAD1}"/>
              </a:ext>
            </a:extLst>
          </p:cNvPr>
          <p:cNvSpPr txBox="1"/>
          <p:nvPr/>
        </p:nvSpPr>
        <p:spPr>
          <a:xfrm>
            <a:off x="8043600" y="2712801"/>
            <a:ext cx="1100400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de-CH" sz="1000" b="0" i="0" u="none" strike="noStrike" cap="none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Commit Info</a:t>
            </a:r>
            <a:endParaRPr sz="1000" b="0" i="0" u="none" strike="noStrike" cap="none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1841211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2FEA68F8-7888-CC77-9E44-269D2E1022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41" y="357400"/>
            <a:ext cx="8869718" cy="4428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8675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>
            <a:extLst>
              <a:ext uri="{FF2B5EF4-FFF2-40B4-BE49-F238E27FC236}">
                <a16:creationId xmlns:a16="http://schemas.microsoft.com/office/drawing/2014/main" id="{0F0A7331-1B95-5869-CD01-8451D4E2A3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3306" y="1016763"/>
            <a:ext cx="4793301" cy="3224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1" name="Google Shape;591;p113"/>
          <p:cNvSpPr txBox="1"/>
          <p:nvPr/>
        </p:nvSpPr>
        <p:spPr>
          <a:xfrm>
            <a:off x="517675" y="524350"/>
            <a:ext cx="7000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0" i="0" u="none" strike="noStrike" cap="none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Digital wireframes </a:t>
            </a:r>
            <a:endParaRPr sz="2400" b="0" i="0" u="none" strike="noStrike" cap="none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92" name="Google Shape;592;p113"/>
          <p:cNvSpPr txBox="1"/>
          <p:nvPr/>
        </p:nvSpPr>
        <p:spPr>
          <a:xfrm>
            <a:off x="517675" y="1522550"/>
            <a:ext cx="2421300" cy="830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Project General </a:t>
            </a:r>
            <a:r>
              <a:rPr lang="it-IT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Overview</a:t>
            </a:r>
            <a:r>
              <a:rPr lang="it-IT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Page</a:t>
            </a:r>
            <a:endParaRPr lang="it-IT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Google Shape;595;p113">
            <a:extLst>
              <a:ext uri="{FF2B5EF4-FFF2-40B4-BE49-F238E27FC236}">
                <a16:creationId xmlns:a16="http://schemas.microsoft.com/office/drawing/2014/main" id="{A7CE967B-8F2A-3D6A-791C-F93DC9FE912D}"/>
              </a:ext>
            </a:extLst>
          </p:cNvPr>
          <p:cNvSpPr txBox="1"/>
          <p:nvPr/>
        </p:nvSpPr>
        <p:spPr>
          <a:xfrm>
            <a:off x="3025713" y="2832784"/>
            <a:ext cx="1100400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de-CH" sz="1000" b="0" i="0" u="none" strike="noStrike" cap="none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Project Info</a:t>
            </a:r>
            <a:endParaRPr sz="1000" b="0" i="0" u="none" strike="noStrike" cap="none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6" name="Google Shape;594;p113">
            <a:extLst>
              <a:ext uri="{FF2B5EF4-FFF2-40B4-BE49-F238E27FC236}">
                <a16:creationId xmlns:a16="http://schemas.microsoft.com/office/drawing/2014/main" id="{AF24C815-6FEB-B90C-B1B8-CEBFB76FA64E}"/>
              </a:ext>
            </a:extLst>
          </p:cNvPr>
          <p:cNvCxnSpPr>
            <a:cxnSpLocks/>
          </p:cNvCxnSpPr>
          <p:nvPr/>
        </p:nvCxnSpPr>
        <p:spPr>
          <a:xfrm>
            <a:off x="3825946" y="3081122"/>
            <a:ext cx="1100400" cy="124091"/>
          </a:xfrm>
          <a:prstGeom prst="straightConnector1">
            <a:avLst/>
          </a:prstGeom>
          <a:noFill/>
          <a:ln w="19050" cap="flat" cmpd="sng">
            <a:solidFill>
              <a:srgbClr val="FBBC04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4" name="Google Shape;594;p113">
            <a:extLst>
              <a:ext uri="{FF2B5EF4-FFF2-40B4-BE49-F238E27FC236}">
                <a16:creationId xmlns:a16="http://schemas.microsoft.com/office/drawing/2014/main" id="{E1FFB79C-E470-F5E2-FBAB-EBF71DE73784}"/>
              </a:ext>
            </a:extLst>
          </p:cNvPr>
          <p:cNvCxnSpPr>
            <a:cxnSpLocks/>
          </p:cNvCxnSpPr>
          <p:nvPr/>
        </p:nvCxnSpPr>
        <p:spPr>
          <a:xfrm flipH="1">
            <a:off x="7247823" y="2959007"/>
            <a:ext cx="795777" cy="321018"/>
          </a:xfrm>
          <a:prstGeom prst="straightConnector1">
            <a:avLst/>
          </a:prstGeom>
          <a:noFill/>
          <a:ln w="19050" cap="flat" cmpd="sng">
            <a:solidFill>
              <a:srgbClr val="FBBC04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5" name="Google Shape;595;p113">
            <a:extLst>
              <a:ext uri="{FF2B5EF4-FFF2-40B4-BE49-F238E27FC236}">
                <a16:creationId xmlns:a16="http://schemas.microsoft.com/office/drawing/2014/main" id="{F16CF8F8-1F27-B2DD-C85B-5A924CE2BAD1}"/>
              </a:ext>
            </a:extLst>
          </p:cNvPr>
          <p:cNvSpPr txBox="1"/>
          <p:nvPr/>
        </p:nvSpPr>
        <p:spPr>
          <a:xfrm>
            <a:off x="8043600" y="2712801"/>
            <a:ext cx="11004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de-CH" sz="10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Some</a:t>
            </a:r>
            <a:r>
              <a:rPr lang="de-CH" sz="10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Info Graph</a:t>
            </a:r>
            <a:endParaRPr sz="1000" b="0" i="0" u="none" strike="noStrike" cap="none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9803584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116"/>
          <p:cNvSpPr txBox="1"/>
          <p:nvPr/>
        </p:nvSpPr>
        <p:spPr>
          <a:xfrm>
            <a:off x="517675" y="524350"/>
            <a:ext cx="7000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0" i="0" u="none" strike="noStrike" cap="none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Accessibility considerations</a:t>
            </a:r>
            <a:endParaRPr sz="2400" b="0" i="0" u="none" strike="noStrike" cap="none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24" name="Google Shape;624;p116"/>
          <p:cNvSpPr/>
          <p:nvPr/>
        </p:nvSpPr>
        <p:spPr>
          <a:xfrm>
            <a:off x="517675" y="1472325"/>
            <a:ext cx="2436300" cy="31743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5" name="Google Shape;625;p116"/>
          <p:cNvSpPr txBox="1"/>
          <p:nvPr/>
        </p:nvSpPr>
        <p:spPr>
          <a:xfrm>
            <a:off x="711325" y="1917800"/>
            <a:ext cx="2049000" cy="821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The design aim to facilitate access to projects info</a:t>
            </a: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6" name="Google Shape;626;p116"/>
          <p:cNvSpPr/>
          <p:nvPr/>
        </p:nvSpPr>
        <p:spPr>
          <a:xfrm>
            <a:off x="3175275" y="1472325"/>
            <a:ext cx="2436300" cy="31743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7" name="Google Shape;627;p116"/>
          <p:cNvSpPr txBox="1"/>
          <p:nvPr/>
        </p:nvSpPr>
        <p:spPr>
          <a:xfrm>
            <a:off x="3368925" y="1917800"/>
            <a:ext cx="2049000" cy="1034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The design aim to give the user a faster and m</a:t>
            </a:r>
            <a:r>
              <a:rPr lang="it-IT" sz="1200" b="0" i="0" u="none" strike="noStrike" cap="none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or</a:t>
            </a:r>
            <a:r>
              <a:rPr lang="en" sz="1200" b="0" i="0" u="none" strike="noStrike" cap="none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e intuitive way to clone the repository</a:t>
            </a: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8" name="Google Shape;628;p116"/>
          <p:cNvSpPr/>
          <p:nvPr/>
        </p:nvSpPr>
        <p:spPr>
          <a:xfrm>
            <a:off x="5832875" y="1472325"/>
            <a:ext cx="2436300" cy="31743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9" name="Google Shape;629;p116"/>
          <p:cNvSpPr txBox="1"/>
          <p:nvPr/>
        </p:nvSpPr>
        <p:spPr>
          <a:xfrm>
            <a:off x="6026525" y="1917800"/>
            <a:ext cx="2049000" cy="821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The design aim to refactor the general website </a:t>
            </a:r>
            <a:r>
              <a:rPr lang="en" sz="1200" b="0" i="0" u="none" strike="noStrike" cap="none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appearence</a:t>
            </a: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0" name="Google Shape;630;p116"/>
          <p:cNvSpPr/>
          <p:nvPr/>
        </p:nvSpPr>
        <p:spPr>
          <a:xfrm>
            <a:off x="1479175" y="1233971"/>
            <a:ext cx="513300" cy="513300"/>
          </a:xfrm>
          <a:prstGeom prst="ellipse">
            <a:avLst/>
          </a:prstGeom>
          <a:solidFill>
            <a:srgbClr val="34A853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" sz="2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22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1" name="Google Shape;631;p116"/>
          <p:cNvSpPr/>
          <p:nvPr/>
        </p:nvSpPr>
        <p:spPr>
          <a:xfrm>
            <a:off x="4136775" y="1233971"/>
            <a:ext cx="513300" cy="513300"/>
          </a:xfrm>
          <a:prstGeom prst="ellipse">
            <a:avLst/>
          </a:prstGeom>
          <a:solidFill>
            <a:srgbClr val="34A853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" sz="2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22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2" name="Google Shape;632;p116"/>
          <p:cNvSpPr/>
          <p:nvPr/>
        </p:nvSpPr>
        <p:spPr>
          <a:xfrm>
            <a:off x="6794375" y="1233971"/>
            <a:ext cx="513300" cy="513300"/>
          </a:xfrm>
          <a:prstGeom prst="ellipse">
            <a:avLst/>
          </a:prstGeom>
          <a:solidFill>
            <a:srgbClr val="34A853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" sz="2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sz="22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117"/>
          <p:cNvSpPr txBox="1"/>
          <p:nvPr/>
        </p:nvSpPr>
        <p:spPr>
          <a:xfrm>
            <a:off x="517675" y="448150"/>
            <a:ext cx="80154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0" i="0" u="none" strike="noStrike" cap="none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Usability </a:t>
            </a:r>
            <a:r>
              <a:rPr lang="en" sz="24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test</a:t>
            </a:r>
            <a:r>
              <a:rPr lang="en" sz="2400" b="0" i="0" u="none" strike="noStrike" cap="none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: </a:t>
            </a:r>
            <a:r>
              <a:rPr lang="en" sz="24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participants, setting, materials</a:t>
            </a:r>
            <a:endParaRPr sz="2400" b="0" i="0" u="none" strike="noStrike" cap="none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38" name="Google Shape;638;p117"/>
          <p:cNvSpPr txBox="1"/>
          <p:nvPr/>
        </p:nvSpPr>
        <p:spPr>
          <a:xfrm>
            <a:off x="517675" y="1223830"/>
            <a:ext cx="7873500" cy="2662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Write information about</a:t>
            </a:r>
            <a:r>
              <a:rPr lang="en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:</a:t>
            </a:r>
            <a:endParaRPr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39700"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400"/>
            </a:pPr>
            <a:r>
              <a:rPr lang="de-CH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The </a:t>
            </a:r>
            <a:r>
              <a:rPr lang="de-CH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participants</a:t>
            </a:r>
            <a:r>
              <a:rPr lang="de-CH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de-CH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of</a:t>
            </a:r>
            <a:r>
              <a:rPr lang="de-CH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de-CH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the</a:t>
            </a:r>
            <a:r>
              <a:rPr lang="de-CH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Usability </a:t>
            </a:r>
            <a:r>
              <a:rPr lang="de-CH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Testing</a:t>
            </a:r>
            <a:r>
              <a:rPr lang="de-CH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Session </a:t>
            </a:r>
            <a:r>
              <a:rPr lang="de-CH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were</a:t>
            </a:r>
            <a:r>
              <a:rPr lang="de-CH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Computer Science </a:t>
            </a:r>
            <a:r>
              <a:rPr lang="de-CH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students</a:t>
            </a:r>
            <a:r>
              <a:rPr lang="de-CH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br>
              <a:rPr lang="de-CH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de-CH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39700"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400"/>
            </a:pPr>
            <a:r>
              <a:rPr lang="de-CH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The Session was </a:t>
            </a:r>
            <a:r>
              <a:rPr lang="de-CH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taken</a:t>
            </a:r>
            <a:r>
              <a:rPr lang="de-CH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in </a:t>
            </a:r>
            <a:r>
              <a:rPr lang="de-CH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class</a:t>
            </a:r>
            <a:r>
              <a:rPr lang="de-CH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on </a:t>
            </a:r>
            <a:r>
              <a:rPr lang="de-CH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our</a:t>
            </a:r>
            <a:r>
              <a:rPr lang="de-CH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own PC.</a:t>
            </a:r>
            <a:br>
              <a:rPr lang="de-CH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de-CH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39700"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400"/>
            </a:pPr>
            <a:r>
              <a:rPr lang="de-CH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The </a:t>
            </a:r>
            <a:r>
              <a:rPr lang="de-CH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participants</a:t>
            </a:r>
            <a:r>
              <a:rPr lang="de-CH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de-CH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were</a:t>
            </a:r>
            <a:r>
              <a:rPr lang="de-CH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de-CH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asked</a:t>
            </a:r>
            <a:r>
              <a:rPr lang="de-CH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de-CH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to</a:t>
            </a:r>
            <a:r>
              <a:rPr lang="de-CH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de-CH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complete</a:t>
            </a:r>
            <a:r>
              <a:rPr lang="de-CH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de-CH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some</a:t>
            </a:r>
            <a:r>
              <a:rPr lang="de-CH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de-CH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task</a:t>
            </a:r>
            <a:r>
              <a:rPr lang="de-CH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like:</a:t>
            </a:r>
          </a:p>
          <a:p>
            <a:pPr marL="4826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400"/>
              <a:buFont typeface="+mj-lt"/>
              <a:buAutoNum type="arabicPeriod"/>
            </a:pPr>
            <a:r>
              <a:rPr lang="de-CH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Reaching</a:t>
            </a:r>
            <a:r>
              <a:rPr lang="de-CH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de-CH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one</a:t>
            </a:r>
            <a:r>
              <a:rPr lang="de-CH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de-CH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of</a:t>
            </a:r>
            <a:r>
              <a:rPr lang="de-CH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de-CH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your</a:t>
            </a:r>
            <a:r>
              <a:rPr lang="de-CH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de-CH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project</a:t>
            </a:r>
            <a:r>
              <a:rPr lang="de-CH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de-CH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general</a:t>
            </a:r>
            <a:r>
              <a:rPr lang="de-CH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de-CH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info</a:t>
            </a:r>
            <a:r>
              <a:rPr lang="de-CH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de-CH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page</a:t>
            </a:r>
            <a:endParaRPr lang="de-CH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826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400"/>
              <a:buFont typeface="+mj-lt"/>
              <a:buAutoNum type="arabicPeriod"/>
            </a:pPr>
            <a:r>
              <a:rPr lang="de-CH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Clone a </a:t>
            </a:r>
            <a:r>
              <a:rPr lang="de-CH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repository</a:t>
            </a:r>
            <a:endParaRPr lang="de-CH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826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400"/>
              <a:buFont typeface="+mj-lt"/>
              <a:buAutoNum type="arabicPeriod"/>
            </a:pPr>
            <a:r>
              <a:rPr lang="de-CH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Access </a:t>
            </a:r>
            <a:r>
              <a:rPr lang="de-CH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to</a:t>
            </a:r>
            <a:r>
              <a:rPr lang="de-CH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de-CH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your</a:t>
            </a:r>
            <a:r>
              <a:rPr lang="de-CH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de-CH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profile</a:t>
            </a:r>
            <a:r>
              <a:rPr lang="de-CH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de-CH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info</a:t>
            </a:r>
            <a:endParaRPr lang="de-CH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826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400"/>
              <a:buFont typeface="+mj-lt"/>
              <a:buAutoNum type="arabicPeriod"/>
            </a:pPr>
            <a:r>
              <a:rPr lang="de-CH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Find </a:t>
            </a:r>
            <a:r>
              <a:rPr lang="de-CH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who</a:t>
            </a:r>
            <a:r>
              <a:rPr lang="de-CH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de-CH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made</a:t>
            </a:r>
            <a:r>
              <a:rPr lang="de-CH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a </a:t>
            </a:r>
            <a:r>
              <a:rPr lang="de-CH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specific</a:t>
            </a:r>
            <a:r>
              <a:rPr lang="de-CH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de-CH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commit</a:t>
            </a:r>
            <a:r>
              <a:rPr lang="de-CH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and </a:t>
            </a:r>
            <a:r>
              <a:rPr lang="de-CH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when</a:t>
            </a:r>
            <a:endParaRPr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118"/>
          <p:cNvSpPr txBox="1"/>
          <p:nvPr/>
        </p:nvSpPr>
        <p:spPr>
          <a:xfrm>
            <a:off x="517675" y="448150"/>
            <a:ext cx="61551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0" i="0" u="none" strike="noStrike" cap="none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Usability </a:t>
            </a:r>
            <a:r>
              <a:rPr lang="en" sz="24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test</a:t>
            </a:r>
            <a:r>
              <a:rPr lang="en" sz="2400" b="0" i="0" u="none" strike="noStrike" cap="none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: findings</a:t>
            </a:r>
            <a:endParaRPr sz="2400" b="0" i="0" u="none" strike="noStrike" cap="none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44" name="Google Shape;644;p118"/>
          <p:cNvSpPr txBox="1"/>
          <p:nvPr/>
        </p:nvSpPr>
        <p:spPr>
          <a:xfrm>
            <a:off x="532875" y="1050575"/>
            <a:ext cx="7873500" cy="1175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de-CH" sz="1400" b="0" i="0" u="none" strike="noStrike" cap="none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The </a:t>
            </a:r>
            <a:r>
              <a:rPr lang="de-CH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participants</a:t>
            </a:r>
            <a:r>
              <a:rPr lang="de-CH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de-CH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have</a:t>
            </a:r>
            <a:r>
              <a:rPr lang="de-CH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de-CH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already</a:t>
            </a:r>
            <a:r>
              <a:rPr lang="de-CH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de-CH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had</a:t>
            </a:r>
            <a:r>
              <a:rPr lang="de-CH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de-CH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some</a:t>
            </a:r>
            <a:r>
              <a:rPr lang="de-CH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de-CH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experience</a:t>
            </a:r>
            <a:r>
              <a:rPr lang="de-CH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de-CH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with</a:t>
            </a:r>
            <a:r>
              <a:rPr lang="de-CH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de-CH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the</a:t>
            </a:r>
            <a:r>
              <a:rPr lang="de-CH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de-CH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older</a:t>
            </a:r>
            <a:r>
              <a:rPr lang="de-CH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de-CH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version</a:t>
            </a:r>
            <a:r>
              <a:rPr lang="de-CH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de-CH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of</a:t>
            </a:r>
            <a:r>
              <a:rPr lang="de-CH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SCM and </a:t>
            </a:r>
            <a:r>
              <a:rPr lang="de-CH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they</a:t>
            </a:r>
            <a:r>
              <a:rPr lang="de-CH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find </a:t>
            </a:r>
            <a:r>
              <a:rPr lang="de-CH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our</a:t>
            </a:r>
            <a:r>
              <a:rPr lang="de-CH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design </a:t>
            </a:r>
            <a:r>
              <a:rPr lang="de-CH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much</a:t>
            </a:r>
            <a:r>
              <a:rPr lang="de-CH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nicer. Generally </a:t>
            </a:r>
            <a:r>
              <a:rPr lang="de-CH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speaking</a:t>
            </a:r>
            <a:r>
              <a:rPr lang="de-CH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, all </a:t>
            </a:r>
            <a:r>
              <a:rPr lang="de-CH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of</a:t>
            </a:r>
            <a:r>
              <a:rPr lang="de-CH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de-CH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them</a:t>
            </a:r>
            <a:r>
              <a:rPr lang="de-CH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de-CH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found</a:t>
            </a:r>
            <a:r>
              <a:rPr lang="de-CH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de-CH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the</a:t>
            </a:r>
            <a:r>
              <a:rPr lang="de-CH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User Experience </a:t>
            </a:r>
            <a:r>
              <a:rPr lang="de-CH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improved</a:t>
            </a:r>
            <a:r>
              <a:rPr lang="de-CH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lang="de-CH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with</a:t>
            </a:r>
            <a:r>
              <a:rPr lang="de-CH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minor fixes </a:t>
            </a:r>
            <a:r>
              <a:rPr lang="de-CH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to</a:t>
            </a:r>
            <a:r>
              <a:rPr lang="de-CH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de-CH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be</a:t>
            </a:r>
            <a:r>
              <a:rPr lang="de-CH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de-CH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done</a:t>
            </a:r>
            <a:r>
              <a:rPr lang="de-CH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sz="1400" b="0" i="0" u="none" strike="noStrike" cap="none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45" name="Google Shape;645;p118"/>
          <p:cNvSpPr txBox="1"/>
          <p:nvPr/>
        </p:nvSpPr>
        <p:spPr>
          <a:xfrm>
            <a:off x="456675" y="2022575"/>
            <a:ext cx="3336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b="1">
                <a:solidFill>
                  <a:srgbClr val="6AA84F"/>
                </a:solidFill>
                <a:latin typeface="Open Sans"/>
                <a:ea typeface="Open Sans"/>
                <a:cs typeface="Open Sans"/>
                <a:sym typeface="Open Sans"/>
              </a:rPr>
              <a:t>F</a:t>
            </a:r>
            <a:r>
              <a:rPr lang="en" sz="1400" b="1" i="0" u="none" strike="noStrike" cap="none">
                <a:solidFill>
                  <a:srgbClr val="6AA84F"/>
                </a:solidFill>
                <a:latin typeface="Open Sans"/>
                <a:ea typeface="Open Sans"/>
                <a:cs typeface="Open Sans"/>
                <a:sym typeface="Open Sans"/>
              </a:rPr>
              <a:t>indings</a:t>
            </a:r>
            <a:endParaRPr sz="1400" b="1" i="0" u="none" strike="noStrike" cap="none">
              <a:solidFill>
                <a:srgbClr val="6AA84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6" name="Google Shape;646;p118"/>
          <p:cNvSpPr/>
          <p:nvPr/>
        </p:nvSpPr>
        <p:spPr>
          <a:xfrm>
            <a:off x="456675" y="2422775"/>
            <a:ext cx="8120700" cy="20637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7" name="Google Shape;647;p118"/>
          <p:cNvSpPr txBox="1"/>
          <p:nvPr/>
        </p:nvSpPr>
        <p:spPr>
          <a:xfrm>
            <a:off x="963299" y="2568500"/>
            <a:ext cx="6390401" cy="432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it-IT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L</a:t>
            </a:r>
            <a:r>
              <a:rPr lang="en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et the user a</a:t>
            </a:r>
            <a:r>
              <a:rPr lang="en" sz="1400" b="0" i="0" u="none" strike="noStrike" cap="none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utomatically copy the clone command, not only show it.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8" name="Google Shape;648;p118"/>
          <p:cNvSpPr/>
          <p:nvPr/>
        </p:nvSpPr>
        <p:spPr>
          <a:xfrm>
            <a:off x="650325" y="2631198"/>
            <a:ext cx="274800" cy="274800"/>
          </a:xfrm>
          <a:prstGeom prst="ellipse">
            <a:avLst/>
          </a:prstGeom>
          <a:solidFill>
            <a:srgbClr val="6AA84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9" name="Google Shape;649;p118"/>
          <p:cNvSpPr txBox="1"/>
          <p:nvPr/>
        </p:nvSpPr>
        <p:spPr>
          <a:xfrm>
            <a:off x="963300" y="3198325"/>
            <a:ext cx="3336000" cy="432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Add Tags as search filters.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0" name="Google Shape;650;p118"/>
          <p:cNvSpPr/>
          <p:nvPr/>
        </p:nvSpPr>
        <p:spPr>
          <a:xfrm>
            <a:off x="650325" y="3261023"/>
            <a:ext cx="274800" cy="274800"/>
          </a:xfrm>
          <a:prstGeom prst="ellipse">
            <a:avLst/>
          </a:prstGeom>
          <a:solidFill>
            <a:srgbClr val="6AA84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1" name="Google Shape;651;p118"/>
          <p:cNvSpPr txBox="1"/>
          <p:nvPr/>
        </p:nvSpPr>
        <p:spPr>
          <a:xfrm>
            <a:off x="916138" y="3828150"/>
            <a:ext cx="3336000" cy="432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Add Search Bar in “My Project” page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2" name="Google Shape;652;p118"/>
          <p:cNvSpPr/>
          <p:nvPr/>
        </p:nvSpPr>
        <p:spPr>
          <a:xfrm>
            <a:off x="650313" y="3890848"/>
            <a:ext cx="274800" cy="274800"/>
          </a:xfrm>
          <a:prstGeom prst="ellipse">
            <a:avLst/>
          </a:prstGeom>
          <a:solidFill>
            <a:srgbClr val="6AA84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119"/>
          <p:cNvSpPr txBox="1"/>
          <p:nvPr/>
        </p:nvSpPr>
        <p:spPr>
          <a:xfrm>
            <a:off x="517675" y="524350"/>
            <a:ext cx="7000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0" i="0" u="none" strike="noStrike" cap="none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Mockups</a:t>
            </a:r>
            <a:endParaRPr sz="2400" b="0" i="0" u="none" strike="noStrike" cap="none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58" name="Google Shape;658;p119"/>
          <p:cNvSpPr txBox="1"/>
          <p:nvPr/>
        </p:nvSpPr>
        <p:spPr>
          <a:xfrm>
            <a:off x="517675" y="1522550"/>
            <a:ext cx="24213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[Your notes about goals and thought process]</a:t>
            </a:r>
            <a:endParaRPr sz="1400" b="0" i="0" u="none" strike="noStrike" cap="none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9" name="Google Shape;659;p119"/>
          <p:cNvSpPr/>
          <p:nvPr/>
        </p:nvSpPr>
        <p:spPr>
          <a:xfrm>
            <a:off x="3718563" y="1250000"/>
            <a:ext cx="1818900" cy="3174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0" name="Google Shape;660;p119"/>
          <p:cNvSpPr txBox="1"/>
          <p:nvPr/>
        </p:nvSpPr>
        <p:spPr>
          <a:xfrm>
            <a:off x="4008525" y="2393750"/>
            <a:ext cx="12390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Image of selected screen before usability study</a:t>
            </a:r>
            <a:endParaRPr sz="1200" b="0" i="0" u="none" strike="noStrike" cap="none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61" name="Google Shape;661;p119"/>
          <p:cNvSpPr/>
          <p:nvPr/>
        </p:nvSpPr>
        <p:spPr>
          <a:xfrm>
            <a:off x="6774138" y="1268300"/>
            <a:ext cx="1818900" cy="3174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62" name="Google Shape;662;p119"/>
          <p:cNvCxnSpPr/>
          <p:nvPr/>
        </p:nvCxnSpPr>
        <p:spPr>
          <a:xfrm>
            <a:off x="5749763" y="2855450"/>
            <a:ext cx="812100" cy="0"/>
          </a:xfrm>
          <a:prstGeom prst="straightConnector1">
            <a:avLst/>
          </a:prstGeom>
          <a:noFill/>
          <a:ln w="28575" cap="flat" cmpd="sng">
            <a:solidFill>
              <a:srgbClr val="34A853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663" name="Google Shape;663;p119"/>
          <p:cNvSpPr txBox="1"/>
          <p:nvPr/>
        </p:nvSpPr>
        <p:spPr>
          <a:xfrm>
            <a:off x="3451125" y="853300"/>
            <a:ext cx="23538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34A853"/>
                </a:solidFill>
                <a:latin typeface="Open Sans"/>
                <a:ea typeface="Open Sans"/>
                <a:cs typeface="Open Sans"/>
                <a:sym typeface="Open Sans"/>
              </a:rPr>
              <a:t>Before usability study</a:t>
            </a:r>
            <a:endParaRPr sz="1200" b="0" i="0" u="none" strike="noStrike" cap="none">
              <a:solidFill>
                <a:srgbClr val="34A85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1967D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4" name="Google Shape;664;p119"/>
          <p:cNvSpPr txBox="1"/>
          <p:nvPr/>
        </p:nvSpPr>
        <p:spPr>
          <a:xfrm>
            <a:off x="6506700" y="853300"/>
            <a:ext cx="23538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34A853"/>
                </a:solidFill>
                <a:latin typeface="Open Sans"/>
                <a:ea typeface="Open Sans"/>
                <a:cs typeface="Open Sans"/>
                <a:sym typeface="Open Sans"/>
              </a:rPr>
              <a:t>After usability study</a:t>
            </a:r>
            <a:endParaRPr sz="1200" b="0" i="0" u="none" strike="noStrike" cap="none">
              <a:solidFill>
                <a:srgbClr val="34A85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1967D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5" name="Google Shape;665;p119"/>
          <p:cNvSpPr txBox="1"/>
          <p:nvPr/>
        </p:nvSpPr>
        <p:spPr>
          <a:xfrm>
            <a:off x="7064125" y="2393750"/>
            <a:ext cx="12390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Image of selected screen after usability study</a:t>
            </a:r>
            <a:endParaRPr sz="1200" b="0" i="0" u="none" strike="noStrike" cap="none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20"/>
          <p:cNvSpPr txBox="1"/>
          <p:nvPr/>
        </p:nvSpPr>
        <p:spPr>
          <a:xfrm>
            <a:off x="517675" y="524350"/>
            <a:ext cx="7000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0" i="0" u="none" strike="noStrike" cap="none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Mockups</a:t>
            </a:r>
            <a:endParaRPr sz="2400" b="0" i="0" u="none" strike="noStrike" cap="none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71" name="Google Shape;671;p120"/>
          <p:cNvSpPr txBox="1"/>
          <p:nvPr/>
        </p:nvSpPr>
        <p:spPr>
          <a:xfrm>
            <a:off x="517675" y="1522550"/>
            <a:ext cx="24213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[Your notes about goals and thought process]</a:t>
            </a:r>
            <a:endParaRPr sz="1400" b="0" i="0" u="none" strike="noStrike" cap="none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2" name="Google Shape;672;p120"/>
          <p:cNvSpPr/>
          <p:nvPr/>
        </p:nvSpPr>
        <p:spPr>
          <a:xfrm>
            <a:off x="3718563" y="1250000"/>
            <a:ext cx="1818900" cy="3174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3" name="Google Shape;673;p120"/>
          <p:cNvSpPr/>
          <p:nvPr/>
        </p:nvSpPr>
        <p:spPr>
          <a:xfrm>
            <a:off x="6774138" y="1268300"/>
            <a:ext cx="1818900" cy="3174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74" name="Google Shape;674;p120"/>
          <p:cNvCxnSpPr/>
          <p:nvPr/>
        </p:nvCxnSpPr>
        <p:spPr>
          <a:xfrm>
            <a:off x="5749763" y="2855450"/>
            <a:ext cx="812100" cy="0"/>
          </a:xfrm>
          <a:prstGeom prst="straightConnector1">
            <a:avLst/>
          </a:prstGeom>
          <a:noFill/>
          <a:ln w="28575" cap="flat" cmpd="sng">
            <a:solidFill>
              <a:srgbClr val="34A853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675" name="Google Shape;675;p120"/>
          <p:cNvSpPr txBox="1"/>
          <p:nvPr/>
        </p:nvSpPr>
        <p:spPr>
          <a:xfrm>
            <a:off x="3451125" y="853300"/>
            <a:ext cx="23538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34A853"/>
                </a:solidFill>
                <a:latin typeface="Open Sans"/>
                <a:ea typeface="Open Sans"/>
                <a:cs typeface="Open Sans"/>
                <a:sym typeface="Open Sans"/>
              </a:rPr>
              <a:t>Before usability study</a:t>
            </a:r>
            <a:endParaRPr sz="1200" b="0" i="0" u="none" strike="noStrike" cap="none">
              <a:solidFill>
                <a:srgbClr val="34A85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1967D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6" name="Google Shape;676;p120"/>
          <p:cNvSpPr txBox="1"/>
          <p:nvPr/>
        </p:nvSpPr>
        <p:spPr>
          <a:xfrm>
            <a:off x="6506700" y="853300"/>
            <a:ext cx="23538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34A853"/>
                </a:solidFill>
                <a:latin typeface="Open Sans"/>
                <a:ea typeface="Open Sans"/>
                <a:cs typeface="Open Sans"/>
                <a:sym typeface="Open Sans"/>
              </a:rPr>
              <a:t>After usability study</a:t>
            </a:r>
            <a:endParaRPr sz="1200" b="0" i="0" u="none" strike="noStrike" cap="none">
              <a:solidFill>
                <a:srgbClr val="34A85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1967D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7" name="Google Shape;677;p120"/>
          <p:cNvSpPr txBox="1"/>
          <p:nvPr/>
        </p:nvSpPr>
        <p:spPr>
          <a:xfrm>
            <a:off x="4008525" y="2393750"/>
            <a:ext cx="12390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Image of selected screen before usability study</a:t>
            </a:r>
            <a:endParaRPr sz="1200" b="0" i="0" u="none" strike="noStrike" cap="none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78" name="Google Shape;678;p120"/>
          <p:cNvSpPr txBox="1"/>
          <p:nvPr/>
        </p:nvSpPr>
        <p:spPr>
          <a:xfrm>
            <a:off x="7064125" y="2393750"/>
            <a:ext cx="12390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Image of selected screen after usability study</a:t>
            </a:r>
            <a:endParaRPr sz="1200" b="0" i="0" u="none" strike="noStrike" cap="none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121"/>
          <p:cNvSpPr txBox="1"/>
          <p:nvPr/>
        </p:nvSpPr>
        <p:spPr>
          <a:xfrm>
            <a:off x="517675" y="524350"/>
            <a:ext cx="7000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0" i="0" u="none" strike="noStrike" cap="none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Mockups</a:t>
            </a:r>
            <a:endParaRPr sz="2400" b="0" i="0" u="none" strike="noStrike" cap="none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84" name="Google Shape;684;p121"/>
          <p:cNvSpPr/>
          <p:nvPr/>
        </p:nvSpPr>
        <p:spPr>
          <a:xfrm>
            <a:off x="531000" y="1391850"/>
            <a:ext cx="1818900" cy="3174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5" name="Google Shape;685;p121"/>
          <p:cNvSpPr/>
          <p:nvPr/>
        </p:nvSpPr>
        <p:spPr>
          <a:xfrm>
            <a:off x="2601788" y="1413675"/>
            <a:ext cx="1818900" cy="3174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6" name="Google Shape;686;p121"/>
          <p:cNvSpPr/>
          <p:nvPr/>
        </p:nvSpPr>
        <p:spPr>
          <a:xfrm>
            <a:off x="4697950" y="1447850"/>
            <a:ext cx="1818900" cy="3174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7" name="Google Shape;687;p121"/>
          <p:cNvSpPr/>
          <p:nvPr/>
        </p:nvSpPr>
        <p:spPr>
          <a:xfrm>
            <a:off x="6794100" y="1447850"/>
            <a:ext cx="1818900" cy="3174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8" name="Google Shape;688;p121"/>
          <p:cNvSpPr txBox="1"/>
          <p:nvPr/>
        </p:nvSpPr>
        <p:spPr>
          <a:xfrm>
            <a:off x="890250" y="2701950"/>
            <a:ext cx="11004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Main mockup screen for display</a:t>
            </a:r>
            <a:endParaRPr sz="1200" b="0" i="0" u="none" strike="noStrike" cap="none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89" name="Google Shape;689;p121"/>
          <p:cNvSpPr txBox="1"/>
          <p:nvPr/>
        </p:nvSpPr>
        <p:spPr>
          <a:xfrm>
            <a:off x="2953850" y="2723775"/>
            <a:ext cx="11004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0" i="0" u="none" strike="noStrike" cap="none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Main mockup screen for display</a:t>
            </a:r>
            <a:endParaRPr sz="1200" b="0" i="0" u="none" strike="noStrike" cap="none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90" name="Google Shape;690;p121"/>
          <p:cNvSpPr txBox="1"/>
          <p:nvPr/>
        </p:nvSpPr>
        <p:spPr>
          <a:xfrm>
            <a:off x="5057200" y="2701950"/>
            <a:ext cx="11004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0" i="0" u="none" strike="noStrike" cap="none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Main mockup screen for display</a:t>
            </a:r>
            <a:endParaRPr sz="1200" b="0" i="0" u="none" strike="noStrike" cap="none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91" name="Google Shape;691;p121"/>
          <p:cNvSpPr txBox="1"/>
          <p:nvPr/>
        </p:nvSpPr>
        <p:spPr>
          <a:xfrm>
            <a:off x="7160550" y="2757950"/>
            <a:ext cx="11004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0" i="0" u="none" strike="noStrike" cap="none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Main mockup screen for display</a:t>
            </a:r>
            <a:endParaRPr sz="1200" b="0" i="0" u="none" strike="noStrike" cap="none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p122"/>
          <p:cNvSpPr txBox="1"/>
          <p:nvPr/>
        </p:nvSpPr>
        <p:spPr>
          <a:xfrm>
            <a:off x="517675" y="524350"/>
            <a:ext cx="7000800" cy="9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0" i="0" u="none" strike="noStrike" cap="none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High-fidelity</a:t>
            </a:r>
            <a:br>
              <a:rPr lang="en" sz="2400" b="0" i="0" u="none" strike="noStrike" cap="none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" sz="2400" b="0" i="0" u="none" strike="noStrike" cap="none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prototype</a:t>
            </a:r>
            <a:endParaRPr sz="2400" b="0" i="0" u="none" strike="noStrike" cap="none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98" name="Google Shape;698;p122"/>
          <p:cNvSpPr txBox="1"/>
          <p:nvPr/>
        </p:nvSpPr>
        <p:spPr>
          <a:xfrm>
            <a:off x="5148189" y="4388332"/>
            <a:ext cx="3861058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it-IT" sz="1200" b="0" i="0" u="none" strike="noStrike" cap="none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  <a:hlinkClick r:id="rId3"/>
              </a:rPr>
              <a:t>https://localhost:8080/SCMRefactor/</a:t>
            </a:r>
            <a:r>
              <a:rPr lang="it-IT" sz="1200" b="0" i="0" u="none" strike="noStrike" cap="none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  <a:hlinkClick r:id="rId3"/>
              </a:rPr>
              <a:t>homepage.php</a:t>
            </a:r>
            <a:endParaRPr lang="it-IT" sz="1200" b="0" i="0" u="none" strike="noStrike" cap="none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8525CEEE-E3C8-AEB1-1CF5-4CF691F54E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6146" y="964306"/>
            <a:ext cx="6335565" cy="3452883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1D7B71C8-67CF-78DB-1169-672D6D7D2790}"/>
              </a:ext>
            </a:extLst>
          </p:cNvPr>
          <p:cNvSpPr txBox="1"/>
          <p:nvPr/>
        </p:nvSpPr>
        <p:spPr>
          <a:xfrm>
            <a:off x="2546147" y="524350"/>
            <a:ext cx="6335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Home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B736C7C3-8522-8E26-B003-0C13898A66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46148" y="912829"/>
            <a:ext cx="6335563" cy="3555835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FD0CBD94-A09A-8AE4-B812-4543FA943D9D}"/>
              </a:ext>
            </a:extLst>
          </p:cNvPr>
          <p:cNvSpPr txBox="1"/>
          <p:nvPr/>
        </p:nvSpPr>
        <p:spPr>
          <a:xfrm>
            <a:off x="2546146" y="517759"/>
            <a:ext cx="6335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My Projects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86E8"/>
        </a:solidFill>
        <a:effectLst/>
      </p:bgPr>
    </p:bg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123"/>
          <p:cNvSpPr txBox="1"/>
          <p:nvPr/>
        </p:nvSpPr>
        <p:spPr>
          <a:xfrm>
            <a:off x="3721275" y="2210100"/>
            <a:ext cx="2275500" cy="7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</a:pPr>
            <a:r>
              <a:rPr lang="en"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Takeaways</a:t>
            </a:r>
            <a:endParaRPr sz="1400" b="0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</a:pPr>
            <a:r>
              <a:rPr lang="en"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Next steps</a:t>
            </a:r>
            <a:endParaRPr sz="1400" b="0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05" name="Google Shape;705;p123"/>
          <p:cNvSpPr txBox="1"/>
          <p:nvPr/>
        </p:nvSpPr>
        <p:spPr>
          <a:xfrm>
            <a:off x="-468875" y="2294700"/>
            <a:ext cx="37044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Going forward</a:t>
            </a:r>
            <a:endParaRPr sz="2400" b="0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706" name="Google Shape;706;p123"/>
          <p:cNvCxnSpPr/>
          <p:nvPr/>
        </p:nvCxnSpPr>
        <p:spPr>
          <a:xfrm>
            <a:off x="3460100" y="1032150"/>
            <a:ext cx="36600" cy="30792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p124"/>
          <p:cNvSpPr txBox="1"/>
          <p:nvPr/>
        </p:nvSpPr>
        <p:spPr>
          <a:xfrm>
            <a:off x="517675" y="524338"/>
            <a:ext cx="49311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0" i="0" u="none" strike="noStrike" cap="none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Takeaways</a:t>
            </a:r>
            <a:endParaRPr sz="2400" b="0" i="0" u="none" strike="noStrike" cap="none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12" name="Google Shape;712;p124"/>
          <p:cNvSpPr txBox="1"/>
          <p:nvPr/>
        </p:nvSpPr>
        <p:spPr>
          <a:xfrm>
            <a:off x="539600" y="2237975"/>
            <a:ext cx="3446100" cy="16157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5F6368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Impact: </a:t>
            </a:r>
            <a:endParaRPr sz="1400" b="0" i="0" u="none" strike="noStrike" cap="none" dirty="0">
              <a:solidFill>
                <a:srgbClr val="5F6368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>
              <a:lnSpc>
                <a:spcPct val="150000"/>
              </a:lnSpc>
              <a:buSzPts val="1200"/>
            </a:pPr>
            <a:r>
              <a:rPr lang="it-IT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Overall, </a:t>
            </a:r>
            <a:r>
              <a:rPr lang="it-IT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we</a:t>
            </a:r>
            <a:r>
              <a:rPr lang="it-IT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it-IT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have</a:t>
            </a:r>
            <a:r>
              <a:rPr lang="it-IT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it-IT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had</a:t>
            </a:r>
            <a:r>
              <a:rPr lang="it-IT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a positive review of </a:t>
            </a:r>
            <a:r>
              <a:rPr lang="it-IT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our</a:t>
            </a:r>
            <a:r>
              <a:rPr lang="it-IT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design. Users are happy with </a:t>
            </a:r>
            <a:r>
              <a:rPr lang="it-IT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how</a:t>
            </a:r>
            <a:r>
              <a:rPr lang="it-IT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the site looks and </a:t>
            </a:r>
            <a:r>
              <a:rPr lang="it-IT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how</a:t>
            </a:r>
            <a:r>
              <a:rPr lang="it-IT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it-IT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functionalities</a:t>
            </a:r>
            <a:r>
              <a:rPr lang="it-IT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are more intuitive and </a:t>
            </a:r>
            <a:r>
              <a:rPr lang="it-IT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easier</a:t>
            </a:r>
            <a:r>
              <a:rPr lang="it-IT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to </a:t>
            </a:r>
            <a:r>
              <a:rPr lang="it-IT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reach</a:t>
            </a:r>
            <a:r>
              <a:rPr lang="it-IT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sz="120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13" name="Google Shape;713;p124"/>
          <p:cNvSpPr/>
          <p:nvPr/>
        </p:nvSpPr>
        <p:spPr>
          <a:xfrm>
            <a:off x="539600" y="1534000"/>
            <a:ext cx="513300" cy="5133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4" name="Google Shape;714;p124"/>
          <p:cNvSpPr txBox="1"/>
          <p:nvPr/>
        </p:nvSpPr>
        <p:spPr>
          <a:xfrm>
            <a:off x="4495800" y="2237975"/>
            <a:ext cx="3446100" cy="21697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5F6368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What I learned:</a:t>
            </a:r>
            <a:endParaRPr sz="1400" b="0" i="0" u="none" strike="noStrike" cap="none" dirty="0">
              <a:solidFill>
                <a:srgbClr val="5F6368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it-IT" sz="1200" b="0" i="0" u="none" strike="noStrike" cap="none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We</a:t>
            </a:r>
            <a:r>
              <a:rPr lang="it-IT" sz="1200" b="0" i="0" u="none" strike="noStrike" cap="none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it-IT" sz="1200" b="0" i="0" u="none" strike="noStrike" cap="none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have</a:t>
            </a:r>
            <a:r>
              <a:rPr lang="it-IT" sz="1200" b="0" i="0" u="none" strike="noStrike" cap="none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it-IT" sz="1200" b="0" i="0" u="none" strike="noStrike" cap="none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learned</a:t>
            </a:r>
            <a:r>
              <a:rPr lang="it-IT" sz="1200" b="0" i="0" u="none" strike="noStrike" cap="none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it-IT" sz="1200" b="0" i="0" u="none" strike="noStrike" cap="none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that</a:t>
            </a:r>
            <a:r>
              <a:rPr lang="it-IT" sz="1200" b="0" i="0" u="none" strike="noStrike" cap="none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for the </a:t>
            </a:r>
            <a:r>
              <a:rPr lang="it-IT" sz="1200" b="0" i="0" u="none" strike="noStrike" cap="none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development</a:t>
            </a:r>
            <a:r>
              <a:rPr lang="it-IT" sz="1200" b="0" i="0" u="none" strike="noStrike" cap="none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of a User Experience project (</a:t>
            </a:r>
            <a:r>
              <a:rPr lang="it-IT" sz="1200" b="0" i="0" u="none" strike="noStrike" cap="none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as</a:t>
            </a:r>
            <a:r>
              <a:rPr lang="it-IT" sz="1200" b="0" i="0" u="none" strike="noStrike" cap="none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for </a:t>
            </a:r>
            <a:r>
              <a:rPr lang="it-IT" sz="1200" b="0" i="0" u="none" strike="noStrike" cap="none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other</a:t>
            </a:r>
            <a:r>
              <a:rPr lang="it-IT" sz="1200" b="0" i="0" u="none" strike="noStrike" cap="none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fields) , </a:t>
            </a:r>
            <a:r>
              <a:rPr lang="it-IT" sz="1200" b="0" i="0" u="none" strike="noStrike" cap="none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it</a:t>
            </a:r>
            <a:r>
              <a:rPr lang="it-IT" sz="1200" b="0" i="0" u="none" strike="noStrike" cap="none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it-IT" sz="1200" b="0" i="0" u="none" strike="noStrike" cap="none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is</a:t>
            </a:r>
            <a:r>
              <a:rPr lang="it-IT" sz="1200" b="0" i="0" u="none" strike="noStrike" cap="none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it-IT" sz="1200" b="0" i="0" u="none" strike="noStrike" cap="none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not</a:t>
            </a:r>
            <a:r>
              <a:rPr lang="it-IT" sz="1200" b="0" i="0" u="none" strike="noStrike" cap="none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it-IT" sz="1200" b="0" i="0" u="none" strike="noStrike" cap="none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enough</a:t>
            </a:r>
            <a:r>
              <a:rPr lang="it-IT" sz="1200" b="0" i="0" u="none" strike="noStrike" cap="none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to </a:t>
            </a:r>
            <a:r>
              <a:rPr lang="it-IT" sz="1200" b="0" i="0" u="none" strike="noStrike" cap="none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have</a:t>
            </a:r>
            <a:r>
              <a:rPr lang="it-IT" sz="1200" b="0" i="0" u="none" strike="noStrike" cap="none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an idea and </a:t>
            </a:r>
            <a:r>
              <a:rPr lang="it-IT" sz="1200" b="0" i="0" u="none" strike="noStrike" cap="none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implement</a:t>
            </a:r>
            <a:r>
              <a:rPr lang="it-IT" sz="1200" b="0" i="0" u="none" strike="noStrike" cap="none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it-IT" sz="1200" b="0" i="0" u="none" strike="noStrike" cap="none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it</a:t>
            </a:r>
            <a:r>
              <a:rPr lang="it-IT" sz="1200" b="0" i="0" u="none" strike="noStrike" cap="none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lang="it-IT" sz="1200" b="0" i="0" u="none" strike="noStrike" cap="none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but</a:t>
            </a:r>
            <a:r>
              <a:rPr lang="it-IT" sz="1200" b="0" i="0" u="none" strike="noStrike" cap="none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it-IT" sz="1200" b="0" i="0" u="none" strike="noStrike" cap="none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we</a:t>
            </a:r>
            <a:r>
              <a:rPr lang="it-IT" sz="1200" b="0" i="0" u="none" strike="noStrike" cap="none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must follow a definite pattern </a:t>
            </a:r>
            <a:r>
              <a:rPr lang="it-IT" sz="1200" b="0" i="0" u="none" strike="noStrike" cap="none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that</a:t>
            </a:r>
            <a:r>
              <a:rPr lang="it-IT" sz="1200" b="0" i="0" u="none" strike="noStrike" cap="none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then benefits the </a:t>
            </a:r>
            <a:r>
              <a:rPr lang="it-IT" sz="1200" b="0" i="0" u="none" strike="noStrike" cap="none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quality</a:t>
            </a:r>
            <a:r>
              <a:rPr lang="it-IT" sz="1200" b="0" i="0" u="none" strike="noStrike" cap="none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of the project and the </a:t>
            </a:r>
            <a:r>
              <a:rPr lang="it-IT" sz="1200" b="0" i="0" u="none" strike="noStrike" cap="none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implementation</a:t>
            </a:r>
            <a:r>
              <a:rPr lang="it-IT" sz="1200" b="0" i="0" u="none" strike="noStrike" cap="none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of </a:t>
            </a:r>
            <a:r>
              <a:rPr lang="it-IT" sz="1200" b="0" i="0" u="none" strike="noStrike" cap="none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our</a:t>
            </a:r>
            <a:r>
              <a:rPr lang="it-IT" sz="1200" b="0" i="0" u="none" strike="noStrike" cap="none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idea.</a:t>
            </a:r>
            <a:endParaRPr sz="1200" b="1" i="0" u="none" strike="noStrike" cap="none" dirty="0">
              <a:solidFill>
                <a:srgbClr val="4285F4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15" name="Google Shape;715;p124"/>
          <p:cNvSpPr/>
          <p:nvPr/>
        </p:nvSpPr>
        <p:spPr>
          <a:xfrm>
            <a:off x="4495800" y="1534000"/>
            <a:ext cx="513300" cy="5133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6" name="Google Shape;716;p124"/>
          <p:cNvSpPr/>
          <p:nvPr/>
        </p:nvSpPr>
        <p:spPr>
          <a:xfrm>
            <a:off x="679050" y="1660250"/>
            <a:ext cx="234394" cy="260801"/>
          </a:xfrm>
          <a:custGeom>
            <a:avLst/>
            <a:gdLst/>
            <a:ahLst/>
            <a:cxnLst/>
            <a:rect l="l" t="t" r="r" b="b"/>
            <a:pathLst>
              <a:path w="941" h="1045" extrusionOk="0">
                <a:moveTo>
                  <a:pt x="833" y="105"/>
                </a:moveTo>
                <a:lnTo>
                  <a:pt x="616" y="105"/>
                </a:lnTo>
                <a:cubicBezTo>
                  <a:pt x="593" y="45"/>
                  <a:pt x="536" y="0"/>
                  <a:pt x="469" y="0"/>
                </a:cubicBezTo>
                <a:cubicBezTo>
                  <a:pt x="401" y="0"/>
                  <a:pt x="345" y="45"/>
                  <a:pt x="322" y="105"/>
                </a:cubicBezTo>
                <a:lnTo>
                  <a:pt x="105" y="105"/>
                </a:lnTo>
                <a:cubicBezTo>
                  <a:pt x="48" y="105"/>
                  <a:pt x="0" y="153"/>
                  <a:pt x="0" y="209"/>
                </a:cubicBezTo>
                <a:lnTo>
                  <a:pt x="0" y="940"/>
                </a:lnTo>
                <a:cubicBezTo>
                  <a:pt x="0" y="997"/>
                  <a:pt x="48" y="1044"/>
                  <a:pt x="105" y="1044"/>
                </a:cubicBezTo>
                <a:lnTo>
                  <a:pt x="836" y="1044"/>
                </a:lnTo>
                <a:cubicBezTo>
                  <a:pt x="892" y="1044"/>
                  <a:pt x="940" y="997"/>
                  <a:pt x="940" y="940"/>
                </a:cubicBezTo>
                <a:lnTo>
                  <a:pt x="940" y="209"/>
                </a:lnTo>
                <a:cubicBezTo>
                  <a:pt x="937" y="153"/>
                  <a:pt x="889" y="105"/>
                  <a:pt x="833" y="105"/>
                </a:cubicBezTo>
                <a:close/>
                <a:moveTo>
                  <a:pt x="466" y="105"/>
                </a:moveTo>
                <a:cubicBezTo>
                  <a:pt x="494" y="105"/>
                  <a:pt x="520" y="127"/>
                  <a:pt x="520" y="158"/>
                </a:cubicBezTo>
                <a:cubicBezTo>
                  <a:pt x="520" y="187"/>
                  <a:pt x="497" y="212"/>
                  <a:pt x="466" y="212"/>
                </a:cubicBezTo>
                <a:cubicBezTo>
                  <a:pt x="435" y="212"/>
                  <a:pt x="412" y="189"/>
                  <a:pt x="412" y="158"/>
                </a:cubicBezTo>
                <a:cubicBezTo>
                  <a:pt x="415" y="127"/>
                  <a:pt x="438" y="105"/>
                  <a:pt x="466" y="105"/>
                </a:cubicBezTo>
                <a:close/>
                <a:moveTo>
                  <a:pt x="362" y="836"/>
                </a:moveTo>
                <a:lnTo>
                  <a:pt x="153" y="627"/>
                </a:lnTo>
                <a:lnTo>
                  <a:pt x="226" y="553"/>
                </a:lnTo>
                <a:lnTo>
                  <a:pt x="362" y="689"/>
                </a:lnTo>
                <a:lnTo>
                  <a:pt x="706" y="345"/>
                </a:lnTo>
                <a:lnTo>
                  <a:pt x="779" y="418"/>
                </a:lnTo>
                <a:lnTo>
                  <a:pt x="362" y="83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17" name="Google Shape;717;p124"/>
          <p:cNvGrpSpPr/>
          <p:nvPr/>
        </p:nvGrpSpPr>
        <p:grpSpPr>
          <a:xfrm>
            <a:off x="4605678" y="1676963"/>
            <a:ext cx="293543" cy="227362"/>
            <a:chOff x="420350" y="238125"/>
            <a:chExt cx="6779275" cy="5238750"/>
          </a:xfrm>
        </p:grpSpPr>
        <p:sp>
          <p:nvSpPr>
            <p:cNvPr id="718" name="Google Shape;718;p124"/>
            <p:cNvSpPr/>
            <p:nvPr/>
          </p:nvSpPr>
          <p:spPr>
            <a:xfrm>
              <a:off x="420350" y="238125"/>
              <a:ext cx="6779275" cy="5238750"/>
            </a:xfrm>
            <a:custGeom>
              <a:avLst/>
              <a:gdLst/>
              <a:ahLst/>
              <a:cxnLst/>
              <a:rect l="l" t="t" r="r" b="b"/>
              <a:pathLst>
                <a:path w="271171" h="209550" extrusionOk="0">
                  <a:moveTo>
                    <a:pt x="203423" y="24684"/>
                  </a:moveTo>
                  <a:lnTo>
                    <a:pt x="208928" y="24773"/>
                  </a:lnTo>
                  <a:lnTo>
                    <a:pt x="214433" y="25039"/>
                  </a:lnTo>
                  <a:lnTo>
                    <a:pt x="219938" y="25483"/>
                  </a:lnTo>
                  <a:lnTo>
                    <a:pt x="225443" y="26105"/>
                  </a:lnTo>
                  <a:lnTo>
                    <a:pt x="228107" y="26549"/>
                  </a:lnTo>
                  <a:lnTo>
                    <a:pt x="230859" y="26993"/>
                  </a:lnTo>
                  <a:lnTo>
                    <a:pt x="233523" y="27437"/>
                  </a:lnTo>
                  <a:lnTo>
                    <a:pt x="236187" y="28058"/>
                  </a:lnTo>
                  <a:lnTo>
                    <a:pt x="238762" y="28680"/>
                  </a:lnTo>
                  <a:lnTo>
                    <a:pt x="241426" y="29301"/>
                  </a:lnTo>
                  <a:lnTo>
                    <a:pt x="244001" y="30012"/>
                  </a:lnTo>
                  <a:lnTo>
                    <a:pt x="246576" y="30811"/>
                  </a:lnTo>
                  <a:lnTo>
                    <a:pt x="246576" y="172612"/>
                  </a:lnTo>
                  <a:lnTo>
                    <a:pt x="244001" y="171813"/>
                  </a:lnTo>
                  <a:lnTo>
                    <a:pt x="241426" y="171103"/>
                  </a:lnTo>
                  <a:lnTo>
                    <a:pt x="238762" y="170393"/>
                  </a:lnTo>
                  <a:lnTo>
                    <a:pt x="236187" y="169771"/>
                  </a:lnTo>
                  <a:lnTo>
                    <a:pt x="233523" y="169238"/>
                  </a:lnTo>
                  <a:lnTo>
                    <a:pt x="230859" y="168706"/>
                  </a:lnTo>
                  <a:lnTo>
                    <a:pt x="228107" y="168262"/>
                  </a:lnTo>
                  <a:lnTo>
                    <a:pt x="225443" y="167906"/>
                  </a:lnTo>
                  <a:lnTo>
                    <a:pt x="219938" y="167196"/>
                  </a:lnTo>
                  <a:lnTo>
                    <a:pt x="214433" y="166752"/>
                  </a:lnTo>
                  <a:lnTo>
                    <a:pt x="208928" y="166486"/>
                  </a:lnTo>
                  <a:lnTo>
                    <a:pt x="203423" y="166397"/>
                  </a:lnTo>
                  <a:lnTo>
                    <a:pt x="199338" y="166486"/>
                  </a:lnTo>
                  <a:lnTo>
                    <a:pt x="195165" y="166752"/>
                  </a:lnTo>
                  <a:lnTo>
                    <a:pt x="190814" y="167196"/>
                  </a:lnTo>
                  <a:lnTo>
                    <a:pt x="186286" y="167818"/>
                  </a:lnTo>
                  <a:lnTo>
                    <a:pt x="181757" y="168617"/>
                  </a:lnTo>
                  <a:lnTo>
                    <a:pt x="177140" y="169505"/>
                  </a:lnTo>
                  <a:lnTo>
                    <a:pt x="172523" y="170570"/>
                  </a:lnTo>
                  <a:lnTo>
                    <a:pt x="167906" y="171724"/>
                  </a:lnTo>
                  <a:lnTo>
                    <a:pt x="163289" y="173056"/>
                  </a:lnTo>
                  <a:lnTo>
                    <a:pt x="158849" y="174477"/>
                  </a:lnTo>
                  <a:lnTo>
                    <a:pt x="154498" y="175986"/>
                  </a:lnTo>
                  <a:lnTo>
                    <a:pt x="150236" y="177585"/>
                  </a:lnTo>
                  <a:lnTo>
                    <a:pt x="146241" y="179272"/>
                  </a:lnTo>
                  <a:lnTo>
                    <a:pt x="142422" y="181136"/>
                  </a:lnTo>
                  <a:lnTo>
                    <a:pt x="138871" y="183001"/>
                  </a:lnTo>
                  <a:lnTo>
                    <a:pt x="135586" y="184866"/>
                  </a:lnTo>
                  <a:lnTo>
                    <a:pt x="135586" y="43153"/>
                  </a:lnTo>
                  <a:lnTo>
                    <a:pt x="138871" y="41200"/>
                  </a:lnTo>
                  <a:lnTo>
                    <a:pt x="142422" y="39335"/>
                  </a:lnTo>
                  <a:lnTo>
                    <a:pt x="146241" y="37559"/>
                  </a:lnTo>
                  <a:lnTo>
                    <a:pt x="150236" y="35783"/>
                  </a:lnTo>
                  <a:lnTo>
                    <a:pt x="154498" y="34185"/>
                  </a:lnTo>
                  <a:lnTo>
                    <a:pt x="158849" y="32676"/>
                  </a:lnTo>
                  <a:lnTo>
                    <a:pt x="163289" y="31255"/>
                  </a:lnTo>
                  <a:lnTo>
                    <a:pt x="167906" y="29923"/>
                  </a:lnTo>
                  <a:lnTo>
                    <a:pt x="172523" y="28769"/>
                  </a:lnTo>
                  <a:lnTo>
                    <a:pt x="177140" y="27703"/>
                  </a:lnTo>
                  <a:lnTo>
                    <a:pt x="181757" y="26815"/>
                  </a:lnTo>
                  <a:lnTo>
                    <a:pt x="186286" y="26016"/>
                  </a:lnTo>
                  <a:lnTo>
                    <a:pt x="190814" y="25483"/>
                  </a:lnTo>
                  <a:lnTo>
                    <a:pt x="195165" y="25039"/>
                  </a:lnTo>
                  <a:lnTo>
                    <a:pt x="199338" y="24773"/>
                  </a:lnTo>
                  <a:lnTo>
                    <a:pt x="203423" y="24684"/>
                  </a:lnTo>
                  <a:close/>
                  <a:moveTo>
                    <a:pt x="67748" y="0"/>
                  </a:moveTo>
                  <a:lnTo>
                    <a:pt x="63220" y="89"/>
                  </a:lnTo>
                  <a:lnTo>
                    <a:pt x="58692" y="266"/>
                  </a:lnTo>
                  <a:lnTo>
                    <a:pt x="54163" y="533"/>
                  </a:lnTo>
                  <a:lnTo>
                    <a:pt x="49546" y="977"/>
                  </a:lnTo>
                  <a:lnTo>
                    <a:pt x="45018" y="1509"/>
                  </a:lnTo>
                  <a:lnTo>
                    <a:pt x="40489" y="2220"/>
                  </a:lnTo>
                  <a:lnTo>
                    <a:pt x="35961" y="3108"/>
                  </a:lnTo>
                  <a:lnTo>
                    <a:pt x="31610" y="4173"/>
                  </a:lnTo>
                  <a:lnTo>
                    <a:pt x="27259" y="5328"/>
                  </a:lnTo>
                  <a:lnTo>
                    <a:pt x="22908" y="6659"/>
                  </a:lnTo>
                  <a:lnTo>
                    <a:pt x="18824" y="8169"/>
                  </a:lnTo>
                  <a:lnTo>
                    <a:pt x="16782" y="8968"/>
                  </a:lnTo>
                  <a:lnTo>
                    <a:pt x="14739" y="9856"/>
                  </a:lnTo>
                  <a:lnTo>
                    <a:pt x="12786" y="10744"/>
                  </a:lnTo>
                  <a:lnTo>
                    <a:pt x="10833" y="11721"/>
                  </a:lnTo>
                  <a:lnTo>
                    <a:pt x="8879" y="12697"/>
                  </a:lnTo>
                  <a:lnTo>
                    <a:pt x="7015" y="13763"/>
                  </a:lnTo>
                  <a:lnTo>
                    <a:pt x="5239" y="14917"/>
                  </a:lnTo>
                  <a:lnTo>
                    <a:pt x="3463" y="16071"/>
                  </a:lnTo>
                  <a:lnTo>
                    <a:pt x="1687" y="17226"/>
                  </a:lnTo>
                  <a:lnTo>
                    <a:pt x="0" y="18469"/>
                  </a:lnTo>
                  <a:lnTo>
                    <a:pt x="0" y="199073"/>
                  </a:lnTo>
                  <a:lnTo>
                    <a:pt x="0" y="199694"/>
                  </a:lnTo>
                  <a:lnTo>
                    <a:pt x="89" y="200227"/>
                  </a:lnTo>
                  <a:lnTo>
                    <a:pt x="266" y="200760"/>
                  </a:lnTo>
                  <a:lnTo>
                    <a:pt x="533" y="201381"/>
                  </a:lnTo>
                  <a:lnTo>
                    <a:pt x="799" y="201914"/>
                  </a:lnTo>
                  <a:lnTo>
                    <a:pt x="1154" y="202358"/>
                  </a:lnTo>
                  <a:lnTo>
                    <a:pt x="1865" y="203335"/>
                  </a:lnTo>
                  <a:lnTo>
                    <a:pt x="2841" y="204134"/>
                  </a:lnTo>
                  <a:lnTo>
                    <a:pt x="3374" y="204400"/>
                  </a:lnTo>
                  <a:lnTo>
                    <a:pt x="3907" y="204755"/>
                  </a:lnTo>
                  <a:lnTo>
                    <a:pt x="4440" y="204933"/>
                  </a:lnTo>
                  <a:lnTo>
                    <a:pt x="4972" y="205110"/>
                  </a:lnTo>
                  <a:lnTo>
                    <a:pt x="5594" y="205199"/>
                  </a:lnTo>
                  <a:lnTo>
                    <a:pt x="6127" y="205288"/>
                  </a:lnTo>
                  <a:lnTo>
                    <a:pt x="6571" y="205199"/>
                  </a:lnTo>
                  <a:lnTo>
                    <a:pt x="7015" y="205110"/>
                  </a:lnTo>
                  <a:lnTo>
                    <a:pt x="7725" y="204933"/>
                  </a:lnTo>
                  <a:lnTo>
                    <a:pt x="8435" y="204755"/>
                  </a:lnTo>
                  <a:lnTo>
                    <a:pt x="8790" y="204666"/>
                  </a:lnTo>
                  <a:lnTo>
                    <a:pt x="9234" y="204666"/>
                  </a:lnTo>
                  <a:lnTo>
                    <a:pt x="12431" y="203157"/>
                  </a:lnTo>
                  <a:lnTo>
                    <a:pt x="15805" y="201736"/>
                  </a:lnTo>
                  <a:lnTo>
                    <a:pt x="19268" y="200404"/>
                  </a:lnTo>
                  <a:lnTo>
                    <a:pt x="22908" y="199161"/>
                  </a:lnTo>
                  <a:lnTo>
                    <a:pt x="26549" y="197918"/>
                  </a:lnTo>
                  <a:lnTo>
                    <a:pt x="30367" y="196853"/>
                  </a:lnTo>
                  <a:lnTo>
                    <a:pt x="34185" y="195787"/>
                  </a:lnTo>
                  <a:lnTo>
                    <a:pt x="38003" y="194810"/>
                  </a:lnTo>
                  <a:lnTo>
                    <a:pt x="41910" y="194011"/>
                  </a:lnTo>
                  <a:lnTo>
                    <a:pt x="45817" y="193212"/>
                  </a:lnTo>
                  <a:lnTo>
                    <a:pt x="49635" y="192591"/>
                  </a:lnTo>
                  <a:lnTo>
                    <a:pt x="53453" y="192058"/>
                  </a:lnTo>
                  <a:lnTo>
                    <a:pt x="57182" y="191614"/>
                  </a:lnTo>
                  <a:lnTo>
                    <a:pt x="60823" y="191348"/>
                  </a:lnTo>
                  <a:lnTo>
                    <a:pt x="64374" y="191170"/>
                  </a:lnTo>
                  <a:lnTo>
                    <a:pt x="67748" y="191081"/>
                  </a:lnTo>
                  <a:lnTo>
                    <a:pt x="72277" y="191170"/>
                  </a:lnTo>
                  <a:lnTo>
                    <a:pt x="76894" y="191348"/>
                  </a:lnTo>
                  <a:lnTo>
                    <a:pt x="81422" y="191614"/>
                  </a:lnTo>
                  <a:lnTo>
                    <a:pt x="86040" y="192058"/>
                  </a:lnTo>
                  <a:lnTo>
                    <a:pt x="90568" y="192591"/>
                  </a:lnTo>
                  <a:lnTo>
                    <a:pt x="95096" y="193390"/>
                  </a:lnTo>
                  <a:lnTo>
                    <a:pt x="99536" y="194189"/>
                  </a:lnTo>
                  <a:lnTo>
                    <a:pt x="103976" y="195254"/>
                  </a:lnTo>
                  <a:lnTo>
                    <a:pt x="108326" y="196409"/>
                  </a:lnTo>
                  <a:lnTo>
                    <a:pt x="112588" y="197741"/>
                  </a:lnTo>
                  <a:lnTo>
                    <a:pt x="116762" y="199250"/>
                  </a:lnTo>
                  <a:lnTo>
                    <a:pt x="118804" y="200049"/>
                  </a:lnTo>
                  <a:lnTo>
                    <a:pt x="120846" y="200937"/>
                  </a:lnTo>
                  <a:lnTo>
                    <a:pt x="122799" y="201825"/>
                  </a:lnTo>
                  <a:lnTo>
                    <a:pt x="124753" y="202802"/>
                  </a:lnTo>
                  <a:lnTo>
                    <a:pt x="126618" y="203867"/>
                  </a:lnTo>
                  <a:lnTo>
                    <a:pt x="128482" y="204844"/>
                  </a:lnTo>
                  <a:lnTo>
                    <a:pt x="130347" y="205998"/>
                  </a:lnTo>
                  <a:lnTo>
                    <a:pt x="132123" y="207153"/>
                  </a:lnTo>
                  <a:lnTo>
                    <a:pt x="133898" y="208307"/>
                  </a:lnTo>
                  <a:lnTo>
                    <a:pt x="135586" y="209550"/>
                  </a:lnTo>
                  <a:lnTo>
                    <a:pt x="138871" y="207597"/>
                  </a:lnTo>
                  <a:lnTo>
                    <a:pt x="142422" y="205732"/>
                  </a:lnTo>
                  <a:lnTo>
                    <a:pt x="146241" y="203956"/>
                  </a:lnTo>
                  <a:lnTo>
                    <a:pt x="150236" y="202269"/>
                  </a:lnTo>
                  <a:lnTo>
                    <a:pt x="154498" y="200671"/>
                  </a:lnTo>
                  <a:lnTo>
                    <a:pt x="158849" y="199073"/>
                  </a:lnTo>
                  <a:lnTo>
                    <a:pt x="163289" y="197652"/>
                  </a:lnTo>
                  <a:lnTo>
                    <a:pt x="167906" y="196409"/>
                  </a:lnTo>
                  <a:lnTo>
                    <a:pt x="172523" y="195166"/>
                  </a:lnTo>
                  <a:lnTo>
                    <a:pt x="177140" y="194189"/>
                  </a:lnTo>
                  <a:lnTo>
                    <a:pt x="181757" y="193212"/>
                  </a:lnTo>
                  <a:lnTo>
                    <a:pt x="186286" y="192502"/>
                  </a:lnTo>
                  <a:lnTo>
                    <a:pt x="190814" y="191880"/>
                  </a:lnTo>
                  <a:lnTo>
                    <a:pt x="195165" y="191436"/>
                  </a:lnTo>
                  <a:lnTo>
                    <a:pt x="199338" y="191170"/>
                  </a:lnTo>
                  <a:lnTo>
                    <a:pt x="203423" y="191081"/>
                  </a:lnTo>
                  <a:lnTo>
                    <a:pt x="207241" y="191081"/>
                  </a:lnTo>
                  <a:lnTo>
                    <a:pt x="211059" y="191259"/>
                  </a:lnTo>
                  <a:lnTo>
                    <a:pt x="214877" y="191436"/>
                  </a:lnTo>
                  <a:lnTo>
                    <a:pt x="218695" y="191792"/>
                  </a:lnTo>
                  <a:lnTo>
                    <a:pt x="222513" y="192235"/>
                  </a:lnTo>
                  <a:lnTo>
                    <a:pt x="226331" y="192768"/>
                  </a:lnTo>
                  <a:lnTo>
                    <a:pt x="230060" y="193390"/>
                  </a:lnTo>
                  <a:lnTo>
                    <a:pt x="233790" y="194100"/>
                  </a:lnTo>
                  <a:lnTo>
                    <a:pt x="237519" y="194899"/>
                  </a:lnTo>
                  <a:lnTo>
                    <a:pt x="241159" y="195876"/>
                  </a:lnTo>
                  <a:lnTo>
                    <a:pt x="244800" y="196941"/>
                  </a:lnTo>
                  <a:lnTo>
                    <a:pt x="248351" y="198096"/>
                  </a:lnTo>
                  <a:lnTo>
                    <a:pt x="251903" y="199428"/>
                  </a:lnTo>
                  <a:lnTo>
                    <a:pt x="255277" y="200848"/>
                  </a:lnTo>
                  <a:lnTo>
                    <a:pt x="258651" y="202358"/>
                  </a:lnTo>
                  <a:lnTo>
                    <a:pt x="261937" y="204045"/>
                  </a:lnTo>
                  <a:lnTo>
                    <a:pt x="262736" y="204400"/>
                  </a:lnTo>
                  <a:lnTo>
                    <a:pt x="263446" y="204578"/>
                  </a:lnTo>
                  <a:lnTo>
                    <a:pt x="264156" y="204666"/>
                  </a:lnTo>
                  <a:lnTo>
                    <a:pt x="265044" y="204666"/>
                  </a:lnTo>
                  <a:lnTo>
                    <a:pt x="265577" y="204578"/>
                  </a:lnTo>
                  <a:lnTo>
                    <a:pt x="266199" y="204489"/>
                  </a:lnTo>
                  <a:lnTo>
                    <a:pt x="266731" y="204311"/>
                  </a:lnTo>
                  <a:lnTo>
                    <a:pt x="267264" y="204134"/>
                  </a:lnTo>
                  <a:lnTo>
                    <a:pt x="267797" y="203867"/>
                  </a:lnTo>
                  <a:lnTo>
                    <a:pt x="268330" y="203512"/>
                  </a:lnTo>
                  <a:lnTo>
                    <a:pt x="269306" y="202713"/>
                  </a:lnTo>
                  <a:lnTo>
                    <a:pt x="270017" y="201736"/>
                  </a:lnTo>
                  <a:lnTo>
                    <a:pt x="270372" y="201292"/>
                  </a:lnTo>
                  <a:lnTo>
                    <a:pt x="270638" y="200760"/>
                  </a:lnTo>
                  <a:lnTo>
                    <a:pt x="270905" y="200138"/>
                  </a:lnTo>
                  <a:lnTo>
                    <a:pt x="271082" y="199605"/>
                  </a:lnTo>
                  <a:lnTo>
                    <a:pt x="271171" y="199073"/>
                  </a:lnTo>
                  <a:lnTo>
                    <a:pt x="271171" y="198451"/>
                  </a:lnTo>
                  <a:lnTo>
                    <a:pt x="271171" y="18469"/>
                  </a:lnTo>
                  <a:lnTo>
                    <a:pt x="268418" y="16515"/>
                  </a:lnTo>
                  <a:lnTo>
                    <a:pt x="265488" y="14651"/>
                  </a:lnTo>
                  <a:lnTo>
                    <a:pt x="262558" y="12964"/>
                  </a:lnTo>
                  <a:lnTo>
                    <a:pt x="259539" y="11365"/>
                  </a:lnTo>
                  <a:lnTo>
                    <a:pt x="256432" y="9945"/>
                  </a:lnTo>
                  <a:lnTo>
                    <a:pt x="253235" y="8613"/>
                  </a:lnTo>
                  <a:lnTo>
                    <a:pt x="249950" y="7370"/>
                  </a:lnTo>
                  <a:lnTo>
                    <a:pt x="246576" y="6127"/>
                  </a:lnTo>
                  <a:lnTo>
                    <a:pt x="243912" y="5328"/>
                  </a:lnTo>
                  <a:lnTo>
                    <a:pt x="241337" y="4617"/>
                  </a:lnTo>
                  <a:lnTo>
                    <a:pt x="238673" y="3996"/>
                  </a:lnTo>
                  <a:lnTo>
                    <a:pt x="236009" y="3374"/>
                  </a:lnTo>
                  <a:lnTo>
                    <a:pt x="233346" y="2841"/>
                  </a:lnTo>
                  <a:lnTo>
                    <a:pt x="230682" y="2309"/>
                  </a:lnTo>
                  <a:lnTo>
                    <a:pt x="225266" y="1421"/>
                  </a:lnTo>
                  <a:lnTo>
                    <a:pt x="219760" y="799"/>
                  </a:lnTo>
                  <a:lnTo>
                    <a:pt x="214255" y="355"/>
                  </a:lnTo>
                  <a:lnTo>
                    <a:pt x="208839" y="89"/>
                  </a:lnTo>
                  <a:lnTo>
                    <a:pt x="203423" y="0"/>
                  </a:lnTo>
                  <a:lnTo>
                    <a:pt x="198894" y="89"/>
                  </a:lnTo>
                  <a:lnTo>
                    <a:pt x="194277" y="266"/>
                  </a:lnTo>
                  <a:lnTo>
                    <a:pt x="189749" y="533"/>
                  </a:lnTo>
                  <a:lnTo>
                    <a:pt x="185131" y="977"/>
                  </a:lnTo>
                  <a:lnTo>
                    <a:pt x="180603" y="1509"/>
                  </a:lnTo>
                  <a:lnTo>
                    <a:pt x="176075" y="2220"/>
                  </a:lnTo>
                  <a:lnTo>
                    <a:pt x="171635" y="3108"/>
                  </a:lnTo>
                  <a:lnTo>
                    <a:pt x="167195" y="4173"/>
                  </a:lnTo>
                  <a:lnTo>
                    <a:pt x="162845" y="5328"/>
                  </a:lnTo>
                  <a:lnTo>
                    <a:pt x="158583" y="6659"/>
                  </a:lnTo>
                  <a:lnTo>
                    <a:pt x="154409" y="8169"/>
                  </a:lnTo>
                  <a:lnTo>
                    <a:pt x="152367" y="8968"/>
                  </a:lnTo>
                  <a:lnTo>
                    <a:pt x="150325" y="9856"/>
                  </a:lnTo>
                  <a:lnTo>
                    <a:pt x="148372" y="10744"/>
                  </a:lnTo>
                  <a:lnTo>
                    <a:pt x="146418" y="11721"/>
                  </a:lnTo>
                  <a:lnTo>
                    <a:pt x="144554" y="12697"/>
                  </a:lnTo>
                  <a:lnTo>
                    <a:pt x="142689" y="13763"/>
                  </a:lnTo>
                  <a:lnTo>
                    <a:pt x="140824" y="14917"/>
                  </a:lnTo>
                  <a:lnTo>
                    <a:pt x="139048" y="16071"/>
                  </a:lnTo>
                  <a:lnTo>
                    <a:pt x="137273" y="17226"/>
                  </a:lnTo>
                  <a:lnTo>
                    <a:pt x="135586" y="18469"/>
                  </a:lnTo>
                  <a:lnTo>
                    <a:pt x="133898" y="17226"/>
                  </a:lnTo>
                  <a:lnTo>
                    <a:pt x="132123" y="16071"/>
                  </a:lnTo>
                  <a:lnTo>
                    <a:pt x="130347" y="14917"/>
                  </a:lnTo>
                  <a:lnTo>
                    <a:pt x="128482" y="13763"/>
                  </a:lnTo>
                  <a:lnTo>
                    <a:pt x="126618" y="12697"/>
                  </a:lnTo>
                  <a:lnTo>
                    <a:pt x="124753" y="11721"/>
                  </a:lnTo>
                  <a:lnTo>
                    <a:pt x="122799" y="10744"/>
                  </a:lnTo>
                  <a:lnTo>
                    <a:pt x="120846" y="9856"/>
                  </a:lnTo>
                  <a:lnTo>
                    <a:pt x="118804" y="8968"/>
                  </a:lnTo>
                  <a:lnTo>
                    <a:pt x="116762" y="8169"/>
                  </a:lnTo>
                  <a:lnTo>
                    <a:pt x="112588" y="6659"/>
                  </a:lnTo>
                  <a:lnTo>
                    <a:pt x="108326" y="5328"/>
                  </a:lnTo>
                  <a:lnTo>
                    <a:pt x="103976" y="4173"/>
                  </a:lnTo>
                  <a:lnTo>
                    <a:pt x="99536" y="3108"/>
                  </a:lnTo>
                  <a:lnTo>
                    <a:pt x="95096" y="2220"/>
                  </a:lnTo>
                  <a:lnTo>
                    <a:pt x="90568" y="1509"/>
                  </a:lnTo>
                  <a:lnTo>
                    <a:pt x="86040" y="977"/>
                  </a:lnTo>
                  <a:lnTo>
                    <a:pt x="81422" y="533"/>
                  </a:lnTo>
                  <a:lnTo>
                    <a:pt x="76894" y="266"/>
                  </a:lnTo>
                  <a:lnTo>
                    <a:pt x="72277" y="89"/>
                  </a:lnTo>
                  <a:lnTo>
                    <a:pt x="677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9" name="Google Shape;719;p124"/>
            <p:cNvSpPr/>
            <p:nvPr/>
          </p:nvSpPr>
          <p:spPr>
            <a:xfrm>
              <a:off x="4118525" y="1625500"/>
              <a:ext cx="2157675" cy="765850"/>
            </a:xfrm>
            <a:custGeom>
              <a:avLst/>
              <a:gdLst/>
              <a:ahLst/>
              <a:cxnLst/>
              <a:rect l="l" t="t" r="r" b="b"/>
              <a:pathLst>
                <a:path w="86307" h="30634" extrusionOk="0">
                  <a:moveTo>
                    <a:pt x="51589" y="0"/>
                  </a:moveTo>
                  <a:lnTo>
                    <a:pt x="47682" y="178"/>
                  </a:lnTo>
                  <a:lnTo>
                    <a:pt x="43864" y="355"/>
                  </a:lnTo>
                  <a:lnTo>
                    <a:pt x="40135" y="622"/>
                  </a:lnTo>
                  <a:lnTo>
                    <a:pt x="36405" y="977"/>
                  </a:lnTo>
                  <a:lnTo>
                    <a:pt x="32765" y="1421"/>
                  </a:lnTo>
                  <a:lnTo>
                    <a:pt x="29213" y="1954"/>
                  </a:lnTo>
                  <a:lnTo>
                    <a:pt x="25662" y="2575"/>
                  </a:lnTo>
                  <a:lnTo>
                    <a:pt x="22199" y="3286"/>
                  </a:lnTo>
                  <a:lnTo>
                    <a:pt x="18825" y="3996"/>
                  </a:lnTo>
                  <a:lnTo>
                    <a:pt x="15539" y="4884"/>
                  </a:lnTo>
                  <a:lnTo>
                    <a:pt x="12254" y="5772"/>
                  </a:lnTo>
                  <a:lnTo>
                    <a:pt x="9057" y="6748"/>
                  </a:lnTo>
                  <a:lnTo>
                    <a:pt x="5950" y="7814"/>
                  </a:lnTo>
                  <a:lnTo>
                    <a:pt x="2931" y="8968"/>
                  </a:lnTo>
                  <a:lnTo>
                    <a:pt x="1" y="10211"/>
                  </a:lnTo>
                  <a:lnTo>
                    <a:pt x="1" y="30634"/>
                  </a:lnTo>
                  <a:lnTo>
                    <a:pt x="2664" y="29213"/>
                  </a:lnTo>
                  <a:lnTo>
                    <a:pt x="5417" y="27881"/>
                  </a:lnTo>
                  <a:lnTo>
                    <a:pt x="8347" y="26638"/>
                  </a:lnTo>
                  <a:lnTo>
                    <a:pt x="11455" y="25395"/>
                  </a:lnTo>
                  <a:lnTo>
                    <a:pt x="14563" y="24329"/>
                  </a:lnTo>
                  <a:lnTo>
                    <a:pt x="17848" y="23353"/>
                  </a:lnTo>
                  <a:lnTo>
                    <a:pt x="21133" y="22465"/>
                  </a:lnTo>
                  <a:lnTo>
                    <a:pt x="24596" y="21577"/>
                  </a:lnTo>
                  <a:lnTo>
                    <a:pt x="28148" y="20866"/>
                  </a:lnTo>
                  <a:lnTo>
                    <a:pt x="31788" y="20245"/>
                  </a:lnTo>
                  <a:lnTo>
                    <a:pt x="35606" y="19712"/>
                  </a:lnTo>
                  <a:lnTo>
                    <a:pt x="39424" y="19268"/>
                  </a:lnTo>
                  <a:lnTo>
                    <a:pt x="43331" y="18913"/>
                  </a:lnTo>
                  <a:lnTo>
                    <a:pt x="47238" y="18647"/>
                  </a:lnTo>
                  <a:lnTo>
                    <a:pt x="51322" y="18469"/>
                  </a:lnTo>
                  <a:lnTo>
                    <a:pt x="59491" y="18469"/>
                  </a:lnTo>
                  <a:lnTo>
                    <a:pt x="63487" y="18647"/>
                  </a:lnTo>
                  <a:lnTo>
                    <a:pt x="67483" y="18913"/>
                  </a:lnTo>
                  <a:lnTo>
                    <a:pt x="71389" y="19268"/>
                  </a:lnTo>
                  <a:lnTo>
                    <a:pt x="75207" y="19712"/>
                  </a:lnTo>
                  <a:lnTo>
                    <a:pt x="79026" y="20245"/>
                  </a:lnTo>
                  <a:lnTo>
                    <a:pt x="82666" y="20955"/>
                  </a:lnTo>
                  <a:lnTo>
                    <a:pt x="86307" y="21666"/>
                  </a:lnTo>
                  <a:lnTo>
                    <a:pt x="86307" y="2930"/>
                  </a:lnTo>
                  <a:lnTo>
                    <a:pt x="82577" y="2309"/>
                  </a:lnTo>
                  <a:lnTo>
                    <a:pt x="78848" y="1687"/>
                  </a:lnTo>
                  <a:lnTo>
                    <a:pt x="75030" y="1155"/>
                  </a:lnTo>
                  <a:lnTo>
                    <a:pt x="71212" y="711"/>
                  </a:lnTo>
                  <a:lnTo>
                    <a:pt x="67305" y="444"/>
                  </a:lnTo>
                  <a:lnTo>
                    <a:pt x="63398" y="178"/>
                  </a:lnTo>
                  <a:lnTo>
                    <a:pt x="5940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0" name="Google Shape;720;p124"/>
            <p:cNvSpPr/>
            <p:nvPr/>
          </p:nvSpPr>
          <p:spPr>
            <a:xfrm>
              <a:off x="4118525" y="2444600"/>
              <a:ext cx="2157675" cy="768075"/>
            </a:xfrm>
            <a:custGeom>
              <a:avLst/>
              <a:gdLst/>
              <a:ahLst/>
              <a:cxnLst/>
              <a:rect l="l" t="t" r="r" b="b"/>
              <a:pathLst>
                <a:path w="86307" h="30723" extrusionOk="0">
                  <a:moveTo>
                    <a:pt x="51589" y="1"/>
                  </a:moveTo>
                  <a:lnTo>
                    <a:pt x="47682" y="178"/>
                  </a:lnTo>
                  <a:lnTo>
                    <a:pt x="43864" y="356"/>
                  </a:lnTo>
                  <a:lnTo>
                    <a:pt x="40135" y="711"/>
                  </a:lnTo>
                  <a:lnTo>
                    <a:pt x="36405" y="1066"/>
                  </a:lnTo>
                  <a:lnTo>
                    <a:pt x="32765" y="1510"/>
                  </a:lnTo>
                  <a:lnTo>
                    <a:pt x="29213" y="2043"/>
                  </a:lnTo>
                  <a:lnTo>
                    <a:pt x="25662" y="2664"/>
                  </a:lnTo>
                  <a:lnTo>
                    <a:pt x="22199" y="3375"/>
                  </a:lnTo>
                  <a:lnTo>
                    <a:pt x="18825" y="4085"/>
                  </a:lnTo>
                  <a:lnTo>
                    <a:pt x="15539" y="4973"/>
                  </a:lnTo>
                  <a:lnTo>
                    <a:pt x="12254" y="5861"/>
                  </a:lnTo>
                  <a:lnTo>
                    <a:pt x="9057" y="6838"/>
                  </a:lnTo>
                  <a:lnTo>
                    <a:pt x="5950" y="7903"/>
                  </a:lnTo>
                  <a:lnTo>
                    <a:pt x="2931" y="9057"/>
                  </a:lnTo>
                  <a:lnTo>
                    <a:pt x="1" y="10212"/>
                  </a:lnTo>
                  <a:lnTo>
                    <a:pt x="1" y="30723"/>
                  </a:lnTo>
                  <a:lnTo>
                    <a:pt x="2664" y="29213"/>
                  </a:lnTo>
                  <a:lnTo>
                    <a:pt x="5417" y="27881"/>
                  </a:lnTo>
                  <a:lnTo>
                    <a:pt x="8347" y="26638"/>
                  </a:lnTo>
                  <a:lnTo>
                    <a:pt x="11455" y="25484"/>
                  </a:lnTo>
                  <a:lnTo>
                    <a:pt x="14563" y="24330"/>
                  </a:lnTo>
                  <a:lnTo>
                    <a:pt x="17848" y="23353"/>
                  </a:lnTo>
                  <a:lnTo>
                    <a:pt x="21133" y="22465"/>
                  </a:lnTo>
                  <a:lnTo>
                    <a:pt x="24596" y="21666"/>
                  </a:lnTo>
                  <a:lnTo>
                    <a:pt x="28148" y="20867"/>
                  </a:lnTo>
                  <a:lnTo>
                    <a:pt x="31788" y="20245"/>
                  </a:lnTo>
                  <a:lnTo>
                    <a:pt x="35606" y="19713"/>
                  </a:lnTo>
                  <a:lnTo>
                    <a:pt x="39424" y="19269"/>
                  </a:lnTo>
                  <a:lnTo>
                    <a:pt x="43331" y="18913"/>
                  </a:lnTo>
                  <a:lnTo>
                    <a:pt x="47238" y="18647"/>
                  </a:lnTo>
                  <a:lnTo>
                    <a:pt x="51322" y="18558"/>
                  </a:lnTo>
                  <a:lnTo>
                    <a:pt x="55496" y="18469"/>
                  </a:lnTo>
                  <a:lnTo>
                    <a:pt x="59491" y="18558"/>
                  </a:lnTo>
                  <a:lnTo>
                    <a:pt x="63487" y="18736"/>
                  </a:lnTo>
                  <a:lnTo>
                    <a:pt x="67483" y="18913"/>
                  </a:lnTo>
                  <a:lnTo>
                    <a:pt x="71389" y="19269"/>
                  </a:lnTo>
                  <a:lnTo>
                    <a:pt x="75207" y="19801"/>
                  </a:lnTo>
                  <a:lnTo>
                    <a:pt x="79026" y="20334"/>
                  </a:lnTo>
                  <a:lnTo>
                    <a:pt x="82666" y="20956"/>
                  </a:lnTo>
                  <a:lnTo>
                    <a:pt x="86307" y="21666"/>
                  </a:lnTo>
                  <a:lnTo>
                    <a:pt x="86307" y="2931"/>
                  </a:lnTo>
                  <a:lnTo>
                    <a:pt x="82577" y="2309"/>
                  </a:lnTo>
                  <a:lnTo>
                    <a:pt x="78848" y="1688"/>
                  </a:lnTo>
                  <a:lnTo>
                    <a:pt x="75030" y="1244"/>
                  </a:lnTo>
                  <a:lnTo>
                    <a:pt x="71212" y="800"/>
                  </a:lnTo>
                  <a:lnTo>
                    <a:pt x="67305" y="445"/>
                  </a:lnTo>
                  <a:lnTo>
                    <a:pt x="63398" y="178"/>
                  </a:lnTo>
                  <a:lnTo>
                    <a:pt x="59403" y="89"/>
                  </a:lnTo>
                  <a:lnTo>
                    <a:pt x="554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1" name="Google Shape;721;p124"/>
            <p:cNvSpPr/>
            <p:nvPr/>
          </p:nvSpPr>
          <p:spPr>
            <a:xfrm>
              <a:off x="4118525" y="3268150"/>
              <a:ext cx="2157675" cy="765850"/>
            </a:xfrm>
            <a:custGeom>
              <a:avLst/>
              <a:gdLst/>
              <a:ahLst/>
              <a:cxnLst/>
              <a:rect l="l" t="t" r="r" b="b"/>
              <a:pathLst>
                <a:path w="86307" h="30634" extrusionOk="0">
                  <a:moveTo>
                    <a:pt x="51589" y="1"/>
                  </a:moveTo>
                  <a:lnTo>
                    <a:pt x="47682" y="178"/>
                  </a:lnTo>
                  <a:lnTo>
                    <a:pt x="43864" y="356"/>
                  </a:lnTo>
                  <a:lnTo>
                    <a:pt x="40135" y="622"/>
                  </a:lnTo>
                  <a:lnTo>
                    <a:pt x="36405" y="977"/>
                  </a:lnTo>
                  <a:lnTo>
                    <a:pt x="32765" y="1421"/>
                  </a:lnTo>
                  <a:lnTo>
                    <a:pt x="29213" y="1954"/>
                  </a:lnTo>
                  <a:lnTo>
                    <a:pt x="25662" y="2576"/>
                  </a:lnTo>
                  <a:lnTo>
                    <a:pt x="22199" y="3286"/>
                  </a:lnTo>
                  <a:lnTo>
                    <a:pt x="18825" y="3996"/>
                  </a:lnTo>
                  <a:lnTo>
                    <a:pt x="15539" y="4884"/>
                  </a:lnTo>
                  <a:lnTo>
                    <a:pt x="12254" y="5772"/>
                  </a:lnTo>
                  <a:lnTo>
                    <a:pt x="9057" y="6749"/>
                  </a:lnTo>
                  <a:lnTo>
                    <a:pt x="5950" y="7814"/>
                  </a:lnTo>
                  <a:lnTo>
                    <a:pt x="2931" y="8969"/>
                  </a:lnTo>
                  <a:lnTo>
                    <a:pt x="1" y="10212"/>
                  </a:lnTo>
                  <a:lnTo>
                    <a:pt x="1" y="30634"/>
                  </a:lnTo>
                  <a:lnTo>
                    <a:pt x="2664" y="29213"/>
                  </a:lnTo>
                  <a:lnTo>
                    <a:pt x="5417" y="27881"/>
                  </a:lnTo>
                  <a:lnTo>
                    <a:pt x="8347" y="26638"/>
                  </a:lnTo>
                  <a:lnTo>
                    <a:pt x="11455" y="25395"/>
                  </a:lnTo>
                  <a:lnTo>
                    <a:pt x="14563" y="24330"/>
                  </a:lnTo>
                  <a:lnTo>
                    <a:pt x="17848" y="23353"/>
                  </a:lnTo>
                  <a:lnTo>
                    <a:pt x="21133" y="22465"/>
                  </a:lnTo>
                  <a:lnTo>
                    <a:pt x="24596" y="21577"/>
                  </a:lnTo>
                  <a:lnTo>
                    <a:pt x="28148" y="20867"/>
                  </a:lnTo>
                  <a:lnTo>
                    <a:pt x="31788" y="20245"/>
                  </a:lnTo>
                  <a:lnTo>
                    <a:pt x="35606" y="19713"/>
                  </a:lnTo>
                  <a:lnTo>
                    <a:pt x="39424" y="19269"/>
                  </a:lnTo>
                  <a:lnTo>
                    <a:pt x="43331" y="18913"/>
                  </a:lnTo>
                  <a:lnTo>
                    <a:pt x="47238" y="18647"/>
                  </a:lnTo>
                  <a:lnTo>
                    <a:pt x="51322" y="18469"/>
                  </a:lnTo>
                  <a:lnTo>
                    <a:pt x="55496" y="18469"/>
                  </a:lnTo>
                  <a:lnTo>
                    <a:pt x="59491" y="18558"/>
                  </a:lnTo>
                  <a:lnTo>
                    <a:pt x="63487" y="18647"/>
                  </a:lnTo>
                  <a:lnTo>
                    <a:pt x="67483" y="18913"/>
                  </a:lnTo>
                  <a:lnTo>
                    <a:pt x="71389" y="19269"/>
                  </a:lnTo>
                  <a:lnTo>
                    <a:pt x="75207" y="19713"/>
                  </a:lnTo>
                  <a:lnTo>
                    <a:pt x="79026" y="20245"/>
                  </a:lnTo>
                  <a:lnTo>
                    <a:pt x="82666" y="20956"/>
                  </a:lnTo>
                  <a:lnTo>
                    <a:pt x="86307" y="21666"/>
                  </a:lnTo>
                  <a:lnTo>
                    <a:pt x="86307" y="2931"/>
                  </a:lnTo>
                  <a:lnTo>
                    <a:pt x="82577" y="2220"/>
                  </a:lnTo>
                  <a:lnTo>
                    <a:pt x="78848" y="1599"/>
                  </a:lnTo>
                  <a:lnTo>
                    <a:pt x="75030" y="1155"/>
                  </a:lnTo>
                  <a:lnTo>
                    <a:pt x="71212" y="711"/>
                  </a:lnTo>
                  <a:lnTo>
                    <a:pt x="67305" y="356"/>
                  </a:lnTo>
                  <a:lnTo>
                    <a:pt x="63398" y="178"/>
                  </a:lnTo>
                  <a:lnTo>
                    <a:pt x="594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94"/>
          <p:cNvSpPr txBox="1"/>
          <p:nvPr/>
        </p:nvSpPr>
        <p:spPr>
          <a:xfrm>
            <a:off x="517675" y="2237975"/>
            <a:ext cx="3446100" cy="1061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4285F4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The problem: </a:t>
            </a:r>
            <a:endParaRPr sz="1400" b="0" i="0" u="none" strike="noStrike" cap="none" dirty="0">
              <a:solidFill>
                <a:srgbClr val="1967D2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Low usability, Mediocre </a:t>
            </a:r>
            <a:r>
              <a:rPr lang="en" sz="1200" b="0" i="0" u="none" strike="noStrike" cap="none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Intuitivity</a:t>
            </a:r>
            <a:r>
              <a:rPr lang="en" sz="1200" b="0" i="0" u="none" strike="noStrike" cap="none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and Bad design</a:t>
            </a:r>
            <a:endParaRPr sz="1200" b="1" i="0" u="none" strike="noStrike" cap="none" dirty="0">
              <a:solidFill>
                <a:srgbClr val="4285F4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99" name="Google Shape;399;p94"/>
          <p:cNvSpPr txBox="1"/>
          <p:nvPr/>
        </p:nvSpPr>
        <p:spPr>
          <a:xfrm>
            <a:off x="517675" y="524350"/>
            <a:ext cx="61551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0" i="0" u="none" strike="noStrike" cap="none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Project overview</a:t>
            </a:r>
            <a:endParaRPr sz="2400" b="0" i="0" u="none" strike="noStrike" cap="none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00" name="Google Shape;400;p94"/>
          <p:cNvSpPr/>
          <p:nvPr/>
        </p:nvSpPr>
        <p:spPr>
          <a:xfrm>
            <a:off x="517675" y="1534000"/>
            <a:ext cx="513300" cy="5133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1" name="Google Shape;401;p94"/>
          <p:cNvSpPr txBox="1"/>
          <p:nvPr/>
        </p:nvSpPr>
        <p:spPr>
          <a:xfrm>
            <a:off x="4572000" y="2237975"/>
            <a:ext cx="3446100" cy="1338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4285F4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The goal: </a:t>
            </a:r>
            <a:endParaRPr sz="1400" b="0" i="0" u="none" strike="noStrike" cap="none" dirty="0">
              <a:solidFill>
                <a:srgbClr val="1967D2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Refactor website appearance and add new useful functionalities grouping them in appropriate pages.</a:t>
            </a:r>
            <a:endParaRPr sz="1200" b="1" i="0" u="none" strike="noStrike" cap="none" dirty="0">
              <a:solidFill>
                <a:srgbClr val="4285F4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02" name="Google Shape;402;p94"/>
          <p:cNvSpPr/>
          <p:nvPr/>
        </p:nvSpPr>
        <p:spPr>
          <a:xfrm>
            <a:off x="4572000" y="1534000"/>
            <a:ext cx="513300" cy="5133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94"/>
          <p:cNvSpPr/>
          <p:nvPr/>
        </p:nvSpPr>
        <p:spPr>
          <a:xfrm>
            <a:off x="4684213" y="1653525"/>
            <a:ext cx="288875" cy="274249"/>
          </a:xfrm>
          <a:custGeom>
            <a:avLst/>
            <a:gdLst/>
            <a:ahLst/>
            <a:cxnLst/>
            <a:rect l="l" t="t" r="r" b="b"/>
            <a:pathLst>
              <a:path w="1045" h="993" extrusionOk="0">
                <a:moveTo>
                  <a:pt x="522" y="798"/>
                </a:moveTo>
                <a:lnTo>
                  <a:pt x="844" y="992"/>
                </a:lnTo>
                <a:lnTo>
                  <a:pt x="759" y="626"/>
                </a:lnTo>
                <a:lnTo>
                  <a:pt x="1044" y="378"/>
                </a:lnTo>
                <a:lnTo>
                  <a:pt x="669" y="347"/>
                </a:lnTo>
                <a:lnTo>
                  <a:pt x="522" y="0"/>
                </a:lnTo>
                <a:lnTo>
                  <a:pt x="375" y="347"/>
                </a:lnTo>
                <a:lnTo>
                  <a:pt x="0" y="378"/>
                </a:lnTo>
                <a:lnTo>
                  <a:pt x="285" y="626"/>
                </a:lnTo>
                <a:lnTo>
                  <a:pt x="200" y="992"/>
                </a:lnTo>
                <a:lnTo>
                  <a:pt x="522" y="798"/>
                </a:lnTo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4" name="Google Shape;404;p94"/>
          <p:cNvSpPr/>
          <p:nvPr/>
        </p:nvSpPr>
        <p:spPr>
          <a:xfrm>
            <a:off x="640475" y="1656801"/>
            <a:ext cx="267700" cy="267700"/>
          </a:xfrm>
          <a:custGeom>
            <a:avLst/>
            <a:gdLst/>
            <a:ahLst/>
            <a:cxnLst/>
            <a:rect l="l" t="t" r="r" b="b"/>
            <a:pathLst>
              <a:path w="209550" h="209550" extrusionOk="0">
                <a:moveTo>
                  <a:pt x="115315" y="52353"/>
                </a:moveTo>
                <a:lnTo>
                  <a:pt x="115315" y="115315"/>
                </a:lnTo>
                <a:lnTo>
                  <a:pt x="94235" y="115315"/>
                </a:lnTo>
                <a:lnTo>
                  <a:pt x="94235" y="52353"/>
                </a:lnTo>
                <a:close/>
                <a:moveTo>
                  <a:pt x="115315" y="136256"/>
                </a:moveTo>
                <a:lnTo>
                  <a:pt x="115315" y="157197"/>
                </a:lnTo>
                <a:lnTo>
                  <a:pt x="94235" y="157197"/>
                </a:lnTo>
                <a:lnTo>
                  <a:pt x="94235" y="136256"/>
                </a:lnTo>
                <a:close/>
                <a:moveTo>
                  <a:pt x="104705" y="0"/>
                </a:moveTo>
                <a:lnTo>
                  <a:pt x="99400" y="140"/>
                </a:lnTo>
                <a:lnTo>
                  <a:pt x="94095" y="558"/>
                </a:lnTo>
                <a:lnTo>
                  <a:pt x="88790" y="1256"/>
                </a:lnTo>
                <a:lnTo>
                  <a:pt x="83625" y="2094"/>
                </a:lnTo>
                <a:lnTo>
                  <a:pt x="78599" y="3351"/>
                </a:lnTo>
                <a:lnTo>
                  <a:pt x="73573" y="4747"/>
                </a:lnTo>
                <a:lnTo>
                  <a:pt x="68687" y="6422"/>
                </a:lnTo>
                <a:lnTo>
                  <a:pt x="63940" y="8237"/>
                </a:lnTo>
                <a:lnTo>
                  <a:pt x="59333" y="10331"/>
                </a:lnTo>
                <a:lnTo>
                  <a:pt x="54866" y="12704"/>
                </a:lnTo>
                <a:lnTo>
                  <a:pt x="50398" y="15217"/>
                </a:lnTo>
                <a:lnTo>
                  <a:pt x="46210" y="17870"/>
                </a:lnTo>
                <a:lnTo>
                  <a:pt x="42022" y="20801"/>
                </a:lnTo>
                <a:lnTo>
                  <a:pt x="38113" y="23873"/>
                </a:lnTo>
                <a:lnTo>
                  <a:pt x="34343" y="27223"/>
                </a:lnTo>
                <a:lnTo>
                  <a:pt x="30714" y="30714"/>
                </a:lnTo>
                <a:lnTo>
                  <a:pt x="27223" y="34343"/>
                </a:lnTo>
                <a:lnTo>
                  <a:pt x="23873" y="38113"/>
                </a:lnTo>
                <a:lnTo>
                  <a:pt x="20801" y="42161"/>
                </a:lnTo>
                <a:lnTo>
                  <a:pt x="17870" y="46210"/>
                </a:lnTo>
                <a:lnTo>
                  <a:pt x="15217" y="50398"/>
                </a:lnTo>
                <a:lnTo>
                  <a:pt x="12704" y="54866"/>
                </a:lnTo>
                <a:lnTo>
                  <a:pt x="10331" y="59333"/>
                </a:lnTo>
                <a:lnTo>
                  <a:pt x="8237" y="63940"/>
                </a:lnTo>
                <a:lnTo>
                  <a:pt x="6282" y="68826"/>
                </a:lnTo>
                <a:lnTo>
                  <a:pt x="4747" y="73573"/>
                </a:lnTo>
                <a:lnTo>
                  <a:pt x="3351" y="78599"/>
                </a:lnTo>
                <a:lnTo>
                  <a:pt x="2094" y="83625"/>
                </a:lnTo>
                <a:lnTo>
                  <a:pt x="1256" y="88790"/>
                </a:lnTo>
                <a:lnTo>
                  <a:pt x="558" y="94095"/>
                </a:lnTo>
                <a:lnTo>
                  <a:pt x="140" y="99400"/>
                </a:lnTo>
                <a:lnTo>
                  <a:pt x="0" y="104845"/>
                </a:lnTo>
                <a:lnTo>
                  <a:pt x="140" y="110150"/>
                </a:lnTo>
                <a:lnTo>
                  <a:pt x="558" y="115455"/>
                </a:lnTo>
                <a:lnTo>
                  <a:pt x="1256" y="120760"/>
                </a:lnTo>
                <a:lnTo>
                  <a:pt x="2094" y="125925"/>
                </a:lnTo>
                <a:lnTo>
                  <a:pt x="3351" y="130951"/>
                </a:lnTo>
                <a:lnTo>
                  <a:pt x="4747" y="135977"/>
                </a:lnTo>
                <a:lnTo>
                  <a:pt x="6282" y="140863"/>
                </a:lnTo>
                <a:lnTo>
                  <a:pt x="8237" y="145610"/>
                </a:lnTo>
                <a:lnTo>
                  <a:pt x="10331" y="150217"/>
                </a:lnTo>
                <a:lnTo>
                  <a:pt x="12704" y="154684"/>
                </a:lnTo>
                <a:lnTo>
                  <a:pt x="15217" y="159152"/>
                </a:lnTo>
                <a:lnTo>
                  <a:pt x="17870" y="163340"/>
                </a:lnTo>
                <a:lnTo>
                  <a:pt x="20801" y="167528"/>
                </a:lnTo>
                <a:lnTo>
                  <a:pt x="23873" y="171437"/>
                </a:lnTo>
                <a:lnTo>
                  <a:pt x="27223" y="175207"/>
                </a:lnTo>
                <a:lnTo>
                  <a:pt x="30714" y="178836"/>
                </a:lnTo>
                <a:lnTo>
                  <a:pt x="34343" y="182327"/>
                </a:lnTo>
                <a:lnTo>
                  <a:pt x="38113" y="185677"/>
                </a:lnTo>
                <a:lnTo>
                  <a:pt x="42022" y="188749"/>
                </a:lnTo>
                <a:lnTo>
                  <a:pt x="46210" y="191680"/>
                </a:lnTo>
                <a:lnTo>
                  <a:pt x="50398" y="194333"/>
                </a:lnTo>
                <a:lnTo>
                  <a:pt x="54866" y="196846"/>
                </a:lnTo>
                <a:lnTo>
                  <a:pt x="59333" y="199219"/>
                </a:lnTo>
                <a:lnTo>
                  <a:pt x="63940" y="201313"/>
                </a:lnTo>
                <a:lnTo>
                  <a:pt x="68687" y="203268"/>
                </a:lnTo>
                <a:lnTo>
                  <a:pt x="73573" y="204803"/>
                </a:lnTo>
                <a:lnTo>
                  <a:pt x="78599" y="206199"/>
                </a:lnTo>
                <a:lnTo>
                  <a:pt x="83625" y="207456"/>
                </a:lnTo>
                <a:lnTo>
                  <a:pt x="88790" y="208294"/>
                </a:lnTo>
                <a:lnTo>
                  <a:pt x="94095" y="208992"/>
                </a:lnTo>
                <a:lnTo>
                  <a:pt x="99400" y="209410"/>
                </a:lnTo>
                <a:lnTo>
                  <a:pt x="104705" y="209550"/>
                </a:lnTo>
                <a:lnTo>
                  <a:pt x="110150" y="209410"/>
                </a:lnTo>
                <a:lnTo>
                  <a:pt x="115455" y="208992"/>
                </a:lnTo>
                <a:lnTo>
                  <a:pt x="120760" y="208294"/>
                </a:lnTo>
                <a:lnTo>
                  <a:pt x="125925" y="207456"/>
                </a:lnTo>
                <a:lnTo>
                  <a:pt x="130951" y="206199"/>
                </a:lnTo>
                <a:lnTo>
                  <a:pt x="135977" y="204803"/>
                </a:lnTo>
                <a:lnTo>
                  <a:pt x="140724" y="203268"/>
                </a:lnTo>
                <a:lnTo>
                  <a:pt x="145610" y="201313"/>
                </a:lnTo>
                <a:lnTo>
                  <a:pt x="150217" y="199219"/>
                </a:lnTo>
                <a:lnTo>
                  <a:pt x="154684" y="196846"/>
                </a:lnTo>
                <a:lnTo>
                  <a:pt x="159152" y="194333"/>
                </a:lnTo>
                <a:lnTo>
                  <a:pt x="163340" y="191680"/>
                </a:lnTo>
                <a:lnTo>
                  <a:pt x="167389" y="188749"/>
                </a:lnTo>
                <a:lnTo>
                  <a:pt x="171437" y="185677"/>
                </a:lnTo>
                <a:lnTo>
                  <a:pt x="175207" y="182327"/>
                </a:lnTo>
                <a:lnTo>
                  <a:pt x="178836" y="178836"/>
                </a:lnTo>
                <a:lnTo>
                  <a:pt x="182327" y="175207"/>
                </a:lnTo>
                <a:lnTo>
                  <a:pt x="185677" y="171437"/>
                </a:lnTo>
                <a:lnTo>
                  <a:pt x="188749" y="167528"/>
                </a:lnTo>
                <a:lnTo>
                  <a:pt x="191680" y="163340"/>
                </a:lnTo>
                <a:lnTo>
                  <a:pt x="194333" y="159152"/>
                </a:lnTo>
                <a:lnTo>
                  <a:pt x="196846" y="154684"/>
                </a:lnTo>
                <a:lnTo>
                  <a:pt x="199219" y="150217"/>
                </a:lnTo>
                <a:lnTo>
                  <a:pt x="201313" y="145610"/>
                </a:lnTo>
                <a:lnTo>
                  <a:pt x="203128" y="140863"/>
                </a:lnTo>
                <a:lnTo>
                  <a:pt x="204803" y="135977"/>
                </a:lnTo>
                <a:lnTo>
                  <a:pt x="206199" y="130951"/>
                </a:lnTo>
                <a:lnTo>
                  <a:pt x="207456" y="125925"/>
                </a:lnTo>
                <a:lnTo>
                  <a:pt x="208294" y="120760"/>
                </a:lnTo>
                <a:lnTo>
                  <a:pt x="208992" y="115455"/>
                </a:lnTo>
                <a:lnTo>
                  <a:pt x="209410" y="110150"/>
                </a:lnTo>
                <a:lnTo>
                  <a:pt x="209550" y="104845"/>
                </a:lnTo>
                <a:lnTo>
                  <a:pt x="209410" y="99400"/>
                </a:lnTo>
                <a:lnTo>
                  <a:pt x="208992" y="94095"/>
                </a:lnTo>
                <a:lnTo>
                  <a:pt x="208294" y="88790"/>
                </a:lnTo>
                <a:lnTo>
                  <a:pt x="207456" y="83625"/>
                </a:lnTo>
                <a:lnTo>
                  <a:pt x="206199" y="78599"/>
                </a:lnTo>
                <a:lnTo>
                  <a:pt x="204803" y="73573"/>
                </a:lnTo>
                <a:lnTo>
                  <a:pt x="203128" y="68826"/>
                </a:lnTo>
                <a:lnTo>
                  <a:pt x="201313" y="63940"/>
                </a:lnTo>
                <a:lnTo>
                  <a:pt x="199219" y="59333"/>
                </a:lnTo>
                <a:lnTo>
                  <a:pt x="196846" y="54866"/>
                </a:lnTo>
                <a:lnTo>
                  <a:pt x="194333" y="50398"/>
                </a:lnTo>
                <a:lnTo>
                  <a:pt x="191680" y="46210"/>
                </a:lnTo>
                <a:lnTo>
                  <a:pt x="188749" y="42161"/>
                </a:lnTo>
                <a:lnTo>
                  <a:pt x="185677" y="38113"/>
                </a:lnTo>
                <a:lnTo>
                  <a:pt x="182327" y="34343"/>
                </a:lnTo>
                <a:lnTo>
                  <a:pt x="178836" y="30714"/>
                </a:lnTo>
                <a:lnTo>
                  <a:pt x="175207" y="27223"/>
                </a:lnTo>
                <a:lnTo>
                  <a:pt x="171437" y="23873"/>
                </a:lnTo>
                <a:lnTo>
                  <a:pt x="167389" y="20801"/>
                </a:lnTo>
                <a:lnTo>
                  <a:pt x="163340" y="17870"/>
                </a:lnTo>
                <a:lnTo>
                  <a:pt x="159152" y="15217"/>
                </a:lnTo>
                <a:lnTo>
                  <a:pt x="154684" y="12704"/>
                </a:lnTo>
                <a:lnTo>
                  <a:pt x="150217" y="10331"/>
                </a:lnTo>
                <a:lnTo>
                  <a:pt x="145610" y="8237"/>
                </a:lnTo>
                <a:lnTo>
                  <a:pt x="140724" y="6422"/>
                </a:lnTo>
                <a:lnTo>
                  <a:pt x="135977" y="4747"/>
                </a:lnTo>
                <a:lnTo>
                  <a:pt x="130951" y="3351"/>
                </a:lnTo>
                <a:lnTo>
                  <a:pt x="125925" y="2094"/>
                </a:lnTo>
                <a:lnTo>
                  <a:pt x="120760" y="1256"/>
                </a:lnTo>
                <a:lnTo>
                  <a:pt x="115455" y="558"/>
                </a:lnTo>
                <a:lnTo>
                  <a:pt x="110150" y="140"/>
                </a:lnTo>
                <a:lnTo>
                  <a:pt x="10470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p125"/>
          <p:cNvSpPr txBox="1"/>
          <p:nvPr/>
        </p:nvSpPr>
        <p:spPr>
          <a:xfrm>
            <a:off x="517675" y="524338"/>
            <a:ext cx="49311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0" i="0" u="none" strike="noStrike" cap="none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Next steps</a:t>
            </a:r>
            <a:endParaRPr sz="2400" b="0" i="0" u="none" strike="noStrike" cap="none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27" name="Google Shape;727;p125"/>
          <p:cNvSpPr/>
          <p:nvPr/>
        </p:nvSpPr>
        <p:spPr>
          <a:xfrm>
            <a:off x="2293537" y="1363130"/>
            <a:ext cx="2436300" cy="31743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8" name="Google Shape;728;p125"/>
          <p:cNvSpPr txBox="1"/>
          <p:nvPr/>
        </p:nvSpPr>
        <p:spPr>
          <a:xfrm>
            <a:off x="2487187" y="1808605"/>
            <a:ext cx="2049000" cy="1034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Look for other improvements that will be suggested after other users tries our design</a:t>
            </a: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9" name="Google Shape;729;p125"/>
          <p:cNvSpPr/>
          <p:nvPr/>
        </p:nvSpPr>
        <p:spPr>
          <a:xfrm>
            <a:off x="4951137" y="1363130"/>
            <a:ext cx="2436300" cy="31743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0" name="Google Shape;730;p125"/>
          <p:cNvSpPr txBox="1"/>
          <p:nvPr/>
        </p:nvSpPr>
        <p:spPr>
          <a:xfrm>
            <a:off x="5144787" y="1808605"/>
            <a:ext cx="2049000" cy="1034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Add more functionalities that could be useful and refactor also all other older SCM pages.</a:t>
            </a: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3" name="Google Shape;733;p125"/>
          <p:cNvSpPr/>
          <p:nvPr/>
        </p:nvSpPr>
        <p:spPr>
          <a:xfrm>
            <a:off x="3255037" y="1078438"/>
            <a:ext cx="513300" cy="5133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" sz="2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22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4" name="Google Shape;734;p125"/>
          <p:cNvSpPr/>
          <p:nvPr/>
        </p:nvSpPr>
        <p:spPr>
          <a:xfrm>
            <a:off x="5912637" y="1078438"/>
            <a:ext cx="513300" cy="5133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" sz="2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22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85F4"/>
        </a:solidFill>
        <a:effectLst/>
      </p:bgPr>
    </p:bg>
    <p:spTree>
      <p:nvGrpSpPr>
        <p:cNvPr id="1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126"/>
          <p:cNvSpPr txBox="1"/>
          <p:nvPr/>
        </p:nvSpPr>
        <p:spPr>
          <a:xfrm>
            <a:off x="2106450" y="2202300"/>
            <a:ext cx="4931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" sz="36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Thank you!</a:t>
            </a:r>
            <a:endParaRPr sz="3600" b="0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4335"/>
        </a:solidFill>
        <a:effectLst/>
      </p:bgPr>
    </p:bg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95"/>
          <p:cNvSpPr txBox="1"/>
          <p:nvPr/>
        </p:nvSpPr>
        <p:spPr>
          <a:xfrm>
            <a:off x="-460025" y="2082300"/>
            <a:ext cx="3704400" cy="9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Understanding</a:t>
            </a:r>
            <a:endParaRPr sz="2400" b="0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the user</a:t>
            </a:r>
            <a:endParaRPr sz="2400" b="0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10" name="Google Shape;410;p95"/>
          <p:cNvSpPr txBox="1"/>
          <p:nvPr/>
        </p:nvSpPr>
        <p:spPr>
          <a:xfrm>
            <a:off x="3712425" y="1886850"/>
            <a:ext cx="3946500" cy="13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</a:pPr>
            <a:r>
              <a:rPr lang="en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Methods</a:t>
            </a:r>
            <a:endParaRPr sz="1400" b="0" i="0" u="none" strike="noStrike" cap="none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</a:pPr>
            <a:r>
              <a:rPr lang="en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Questions</a:t>
            </a:r>
            <a:endParaRPr sz="1400" b="0" i="0" u="none" strike="noStrike" cap="none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</a:pPr>
            <a:r>
              <a:rPr lang="en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Qualitative results</a:t>
            </a:r>
            <a:endParaRPr sz="1400" b="0" i="0" u="none" strike="noStrike" cap="none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</a:pPr>
            <a:r>
              <a:rPr lang="en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Quantitative results</a:t>
            </a:r>
            <a:endParaRPr sz="1400" b="0" i="0" u="none" strike="noStrike" cap="none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411" name="Google Shape;411;p95"/>
          <p:cNvCxnSpPr/>
          <p:nvPr/>
        </p:nvCxnSpPr>
        <p:spPr>
          <a:xfrm>
            <a:off x="3460100" y="1032150"/>
            <a:ext cx="36600" cy="30792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96"/>
          <p:cNvSpPr/>
          <p:nvPr/>
        </p:nvSpPr>
        <p:spPr>
          <a:xfrm>
            <a:off x="517675" y="1832019"/>
            <a:ext cx="7938900" cy="25104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7" name="Google Shape;417;p96"/>
          <p:cNvSpPr txBox="1"/>
          <p:nvPr/>
        </p:nvSpPr>
        <p:spPr>
          <a:xfrm>
            <a:off x="517675" y="524350"/>
            <a:ext cx="61551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0" i="0" u="none" strike="noStrike" cap="none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User research: summary</a:t>
            </a:r>
            <a:endParaRPr sz="2400" b="0" i="0" u="none" strike="noStrike" cap="none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18" name="Google Shape;418;p96"/>
          <p:cNvSpPr txBox="1"/>
          <p:nvPr/>
        </p:nvSpPr>
        <p:spPr>
          <a:xfrm>
            <a:off x="919075" y="2461800"/>
            <a:ext cx="7136100" cy="1034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it-IT" sz="1200" b="0" i="0" u="none" strike="noStrike" cap="none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We</a:t>
            </a:r>
            <a:r>
              <a:rPr lang="it-IT" sz="1200" b="0" i="0" u="none" strike="noStrike" cap="none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it-IT" sz="1200" b="0" i="0" u="none" strike="noStrike" cap="none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asked</a:t>
            </a:r>
            <a:r>
              <a:rPr lang="it-IT" sz="1200" b="0" i="0" u="none" strike="noStrike" cap="none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SCM users to </a:t>
            </a:r>
            <a:r>
              <a:rPr lang="it-IT" sz="1200" b="0" i="0" u="none" strike="noStrike" cap="none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describe</a:t>
            </a:r>
            <a:r>
              <a:rPr lang="it-IT" sz="1200" b="0" i="0" u="none" strike="noStrike" cap="none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the major </a:t>
            </a:r>
            <a:r>
              <a:rPr lang="it-IT" sz="1200" b="0" i="0" u="none" strike="noStrike" cap="none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difficulties</a:t>
            </a:r>
            <a:r>
              <a:rPr lang="it-IT" sz="1200" b="0" i="0" u="none" strike="noStrike" cap="none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it-IT" sz="1200" b="0" i="0" u="none" strike="noStrike" cap="none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they</a:t>
            </a:r>
            <a:r>
              <a:rPr lang="it-IT" sz="1200" b="0" i="0" u="none" strike="noStrike" cap="none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it-IT" sz="1200" b="0" i="0" u="none" strike="noStrike" cap="none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found</a:t>
            </a:r>
            <a:r>
              <a:rPr lang="it-IT" sz="1200" b="0" i="0" u="none" strike="noStrike" cap="none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in </a:t>
            </a:r>
            <a:r>
              <a:rPr lang="it-IT" sz="1200" b="0" i="0" u="none" strike="noStrike" cap="none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its</a:t>
            </a:r>
            <a:r>
              <a:rPr lang="it-IT" sz="1200" b="0" i="0" u="none" strike="noStrike" cap="none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use. </a:t>
            </a:r>
            <a:r>
              <a:rPr lang="it-IT" sz="1200" b="0" i="0" u="none" strike="noStrike" cap="none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We</a:t>
            </a:r>
            <a:r>
              <a:rPr lang="it-IT" sz="1200" b="0" i="0" u="none" strike="noStrike" cap="none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it-IT" sz="1200" b="0" i="0" u="none" strike="noStrike" cap="none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interviewed</a:t>
            </a:r>
            <a:r>
              <a:rPr lang="it-IT" sz="1200" b="0" i="0" u="none" strike="noStrike" cap="none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some </a:t>
            </a:r>
            <a:r>
              <a:rPr lang="it-IT" sz="1200" b="0" i="0" u="none" strike="noStrike" cap="none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students</a:t>
            </a:r>
            <a:r>
              <a:rPr lang="it-IT" sz="1200" b="0" i="0" u="none" strike="noStrike" cap="none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it-IT" sz="1200" b="0" i="0" u="none" strike="noStrike" cap="none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taking</a:t>
            </a:r>
            <a:r>
              <a:rPr lang="it-IT" sz="1200" b="0" i="0" u="none" strike="noStrike" cap="none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the computer engineering </a:t>
            </a:r>
            <a:r>
              <a:rPr lang="it-IT" sz="1200" b="0" i="0" u="none" strike="noStrike" cap="none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course</a:t>
            </a:r>
            <a:r>
              <a:rPr lang="it-IT" sz="1200" b="0" i="0" u="none" strike="noStrike" cap="none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it-IT" sz="1200" b="0" i="0" u="none" strike="noStrike" cap="none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We</a:t>
            </a:r>
            <a:r>
              <a:rPr lang="it-IT" sz="1200" b="0" i="0" u="none" strike="noStrike" cap="none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it-IT" sz="1200" b="0" i="0" u="none" strike="noStrike" cap="none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asked</a:t>
            </a:r>
            <a:r>
              <a:rPr lang="it-IT" sz="1200" b="0" i="0" u="none" strike="noStrike" cap="none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it-IT" sz="1200" b="0" i="0" u="none" strike="noStrike" cap="none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them</a:t>
            </a:r>
            <a:r>
              <a:rPr lang="it-IT" sz="1200" b="0" i="0" u="none" strike="noStrike" cap="none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to </a:t>
            </a:r>
            <a:r>
              <a:rPr lang="it-IT" sz="1200" b="0" i="0" u="none" strike="noStrike" cap="none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specify</a:t>
            </a:r>
            <a:r>
              <a:rPr lang="it-IT" sz="1200" b="0" i="0" u="none" strike="noStrike" cap="none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it-IT" sz="1200" b="0" i="0" u="none" strike="noStrike" cap="none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which</a:t>
            </a:r>
            <a:r>
              <a:rPr lang="it-IT" sz="1200" b="0" i="0" u="none" strike="noStrike" cap="none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features are </a:t>
            </a:r>
            <a:r>
              <a:rPr lang="it-IT" sz="1200" b="0" i="0" u="none" strike="noStrike" cap="none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missing</a:t>
            </a:r>
            <a:r>
              <a:rPr lang="it-IT" sz="1200" b="0" i="0" u="none" strike="noStrike" cap="none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and </a:t>
            </a:r>
            <a:r>
              <a:rPr lang="it-IT" sz="1200" b="0" i="0" u="none" strike="noStrike" cap="none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how</a:t>
            </a:r>
            <a:r>
              <a:rPr lang="it-IT" sz="1200" b="0" i="0" u="none" strike="noStrike" cap="none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it-IT" sz="1200" b="0" i="0" u="none" strike="noStrike" cap="none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much</a:t>
            </a:r>
            <a:r>
              <a:rPr lang="it-IT" sz="1200" b="0" i="0" u="none" strike="noStrike" cap="none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it-IT" sz="1200" b="0" i="0" u="none" strike="noStrike" cap="none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they</a:t>
            </a:r>
            <a:r>
              <a:rPr lang="it-IT" sz="1200" b="0" i="0" u="none" strike="noStrike" cap="none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like or </a:t>
            </a:r>
            <a:r>
              <a:rPr lang="it-IT" sz="1200" b="0" i="0" u="none" strike="noStrike" cap="none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dislike</a:t>
            </a:r>
            <a:r>
              <a:rPr lang="it-IT" sz="1200" b="0" i="0" u="none" strike="noStrike" cap="none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the </a:t>
            </a:r>
            <a:r>
              <a:rPr lang="it-IT" sz="1200" b="0" i="0" u="none" strike="noStrike" cap="none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organization</a:t>
            </a:r>
            <a:r>
              <a:rPr lang="it-IT" sz="1200" b="0" i="0" u="none" strike="noStrike" cap="none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of the pages.</a:t>
            </a:r>
            <a:endParaRPr sz="1200" b="1" i="0" u="none" strike="noStrike" cap="none" dirty="0">
              <a:solidFill>
                <a:srgbClr val="1967D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19" name="Google Shape;419;p96"/>
          <p:cNvSpPr/>
          <p:nvPr/>
        </p:nvSpPr>
        <p:spPr>
          <a:xfrm>
            <a:off x="4230475" y="1602212"/>
            <a:ext cx="513300" cy="513300"/>
          </a:xfrm>
          <a:prstGeom prst="ellipse">
            <a:avLst/>
          </a:prstGeom>
          <a:solidFill>
            <a:srgbClr val="EA433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96"/>
          <p:cNvSpPr/>
          <p:nvPr/>
        </p:nvSpPr>
        <p:spPr>
          <a:xfrm>
            <a:off x="4373201" y="1744926"/>
            <a:ext cx="227849" cy="227849"/>
          </a:xfrm>
          <a:custGeom>
            <a:avLst/>
            <a:gdLst/>
            <a:ahLst/>
            <a:cxnLst/>
            <a:rect l="l" t="t" r="r" b="b"/>
            <a:pathLst>
              <a:path w="940" h="941" extrusionOk="0">
                <a:moveTo>
                  <a:pt x="835" y="0"/>
                </a:moveTo>
                <a:lnTo>
                  <a:pt x="104" y="0"/>
                </a:lnTo>
                <a:cubicBezTo>
                  <a:pt x="47" y="0"/>
                  <a:pt x="0" y="48"/>
                  <a:pt x="0" y="105"/>
                </a:cubicBezTo>
                <a:lnTo>
                  <a:pt x="0" y="835"/>
                </a:lnTo>
                <a:cubicBezTo>
                  <a:pt x="0" y="892"/>
                  <a:pt x="47" y="940"/>
                  <a:pt x="104" y="940"/>
                </a:cubicBezTo>
                <a:lnTo>
                  <a:pt x="835" y="940"/>
                </a:lnTo>
                <a:cubicBezTo>
                  <a:pt x="891" y="940"/>
                  <a:pt x="939" y="892"/>
                  <a:pt x="939" y="835"/>
                </a:cubicBezTo>
                <a:lnTo>
                  <a:pt x="939" y="105"/>
                </a:lnTo>
                <a:cubicBezTo>
                  <a:pt x="939" y="48"/>
                  <a:pt x="891" y="0"/>
                  <a:pt x="835" y="0"/>
                </a:cubicBezTo>
                <a:close/>
                <a:moveTo>
                  <a:pt x="313" y="734"/>
                </a:moveTo>
                <a:lnTo>
                  <a:pt x="208" y="734"/>
                </a:lnTo>
                <a:lnTo>
                  <a:pt x="208" y="367"/>
                </a:lnTo>
                <a:lnTo>
                  <a:pt x="313" y="367"/>
                </a:lnTo>
                <a:lnTo>
                  <a:pt x="313" y="734"/>
                </a:lnTo>
                <a:close/>
                <a:moveTo>
                  <a:pt x="522" y="734"/>
                </a:moveTo>
                <a:lnTo>
                  <a:pt x="417" y="734"/>
                </a:lnTo>
                <a:lnTo>
                  <a:pt x="417" y="212"/>
                </a:lnTo>
                <a:lnTo>
                  <a:pt x="522" y="212"/>
                </a:lnTo>
                <a:lnTo>
                  <a:pt x="522" y="734"/>
                </a:lnTo>
                <a:close/>
                <a:moveTo>
                  <a:pt x="730" y="734"/>
                </a:moveTo>
                <a:lnTo>
                  <a:pt x="626" y="734"/>
                </a:lnTo>
                <a:lnTo>
                  <a:pt x="626" y="525"/>
                </a:lnTo>
                <a:lnTo>
                  <a:pt x="730" y="525"/>
                </a:lnTo>
                <a:lnTo>
                  <a:pt x="730" y="73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97"/>
          <p:cNvSpPr txBox="1"/>
          <p:nvPr/>
        </p:nvSpPr>
        <p:spPr>
          <a:xfrm>
            <a:off x="517675" y="524350"/>
            <a:ext cx="61551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User research: method</a:t>
            </a:r>
            <a:endParaRPr sz="2400" b="0" i="0" u="none" strike="noStrike" cap="none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26" name="Google Shape;426;p97"/>
          <p:cNvSpPr txBox="1"/>
          <p:nvPr/>
        </p:nvSpPr>
        <p:spPr>
          <a:xfrm>
            <a:off x="441463" y="2008850"/>
            <a:ext cx="1872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dirty="0">
                <a:solidFill>
                  <a:srgbClr val="E06666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Question 1</a:t>
            </a:r>
            <a:endParaRPr sz="1400" b="0" i="0" u="none" strike="noStrike" cap="none" dirty="0">
              <a:solidFill>
                <a:srgbClr val="E06666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427" name="Google Shape;427;p97"/>
          <p:cNvSpPr txBox="1"/>
          <p:nvPr/>
        </p:nvSpPr>
        <p:spPr>
          <a:xfrm>
            <a:off x="441475" y="2522475"/>
            <a:ext cx="1872600" cy="821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Describe how you feel about the appear</a:t>
            </a:r>
            <a:r>
              <a:rPr lang="it-IT" sz="1200" b="0" i="0" u="none" strike="noStrike" cap="none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a</a:t>
            </a:r>
            <a:r>
              <a:rPr lang="en" sz="1200" b="0" i="0" u="none" strike="noStrike" cap="none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nce</a:t>
            </a:r>
            <a:r>
              <a:rPr lang="en" sz="1200" b="0" i="0" u="none" strike="noStrike" cap="none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of the website.</a:t>
            </a: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8" name="Google Shape;428;p97"/>
          <p:cNvSpPr txBox="1"/>
          <p:nvPr/>
        </p:nvSpPr>
        <p:spPr>
          <a:xfrm>
            <a:off x="2582713" y="2008850"/>
            <a:ext cx="1872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rgbClr val="E06666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Question 2</a:t>
            </a:r>
            <a:endParaRPr>
              <a:solidFill>
                <a:srgbClr val="E06666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429" name="Google Shape;429;p97"/>
          <p:cNvSpPr txBox="1"/>
          <p:nvPr/>
        </p:nvSpPr>
        <p:spPr>
          <a:xfrm>
            <a:off x="2582725" y="2522475"/>
            <a:ext cx="1872600" cy="1034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Do you find it easy to reach you</a:t>
            </a:r>
            <a:r>
              <a:rPr lang="en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r project repository overview? Yes/Almost/No</a:t>
            </a: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0" name="Google Shape;430;p97"/>
          <p:cNvSpPr txBox="1"/>
          <p:nvPr/>
        </p:nvSpPr>
        <p:spPr>
          <a:xfrm>
            <a:off x="4723969" y="2008850"/>
            <a:ext cx="1872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rgbClr val="E06666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Question 3</a:t>
            </a:r>
            <a:endParaRPr sz="1400" b="0" i="0" u="none" strike="noStrike" cap="none">
              <a:solidFill>
                <a:srgbClr val="E06666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431" name="Google Shape;431;p97"/>
          <p:cNvSpPr txBox="1"/>
          <p:nvPr/>
        </p:nvSpPr>
        <p:spPr>
          <a:xfrm>
            <a:off x="4723969" y="2522475"/>
            <a:ext cx="1872600" cy="1034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Do you think it’s easy for a new user to familiarize with the usage of the w</a:t>
            </a:r>
            <a:r>
              <a:rPr lang="it-IT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eb</a:t>
            </a:r>
            <a:r>
              <a:rPr lang="en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site? Yes/Almost/No</a:t>
            </a: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2" name="Google Shape;432;p97"/>
          <p:cNvSpPr txBox="1"/>
          <p:nvPr/>
        </p:nvSpPr>
        <p:spPr>
          <a:xfrm>
            <a:off x="6865219" y="2008850"/>
            <a:ext cx="1872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rgbClr val="E06666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Question 4</a:t>
            </a:r>
            <a:endParaRPr sz="1400" b="0" i="0" u="none" strike="noStrike" cap="none">
              <a:solidFill>
                <a:srgbClr val="E06666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433" name="Google Shape;433;p97"/>
          <p:cNvSpPr txBox="1"/>
          <p:nvPr/>
        </p:nvSpPr>
        <p:spPr>
          <a:xfrm>
            <a:off x="6865219" y="2522475"/>
            <a:ext cx="1872600" cy="1034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Which functionalities would you have ready-to-use once you log into SCM?</a:t>
            </a: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4" name="Google Shape;434;p97"/>
          <p:cNvSpPr/>
          <p:nvPr/>
        </p:nvSpPr>
        <p:spPr>
          <a:xfrm>
            <a:off x="1121125" y="1382121"/>
            <a:ext cx="513300" cy="513300"/>
          </a:xfrm>
          <a:prstGeom prst="ellipse">
            <a:avLst/>
          </a:prstGeom>
          <a:solidFill>
            <a:srgbClr val="EA4335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" sz="2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22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5" name="Google Shape;435;p97"/>
          <p:cNvSpPr/>
          <p:nvPr/>
        </p:nvSpPr>
        <p:spPr>
          <a:xfrm>
            <a:off x="3262375" y="1382121"/>
            <a:ext cx="513300" cy="513300"/>
          </a:xfrm>
          <a:prstGeom prst="ellipse">
            <a:avLst/>
          </a:prstGeom>
          <a:solidFill>
            <a:srgbClr val="EA4335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" sz="2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22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6" name="Google Shape;436;p97"/>
          <p:cNvSpPr/>
          <p:nvPr/>
        </p:nvSpPr>
        <p:spPr>
          <a:xfrm>
            <a:off x="5403625" y="1382121"/>
            <a:ext cx="513300" cy="513300"/>
          </a:xfrm>
          <a:prstGeom prst="ellipse">
            <a:avLst/>
          </a:prstGeom>
          <a:solidFill>
            <a:srgbClr val="EA4335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" sz="2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sz="22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7" name="Google Shape;437;p97"/>
          <p:cNvSpPr/>
          <p:nvPr/>
        </p:nvSpPr>
        <p:spPr>
          <a:xfrm>
            <a:off x="7544875" y="1382121"/>
            <a:ext cx="513300" cy="513300"/>
          </a:xfrm>
          <a:prstGeom prst="ellipse">
            <a:avLst/>
          </a:prstGeom>
          <a:solidFill>
            <a:srgbClr val="EA4335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" sz="2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sz="22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98"/>
          <p:cNvSpPr/>
          <p:nvPr/>
        </p:nvSpPr>
        <p:spPr>
          <a:xfrm>
            <a:off x="4212000" y="0"/>
            <a:ext cx="493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3" name="Google Shape;443;p98"/>
          <p:cNvSpPr txBox="1"/>
          <p:nvPr/>
        </p:nvSpPr>
        <p:spPr>
          <a:xfrm>
            <a:off x="517675" y="524350"/>
            <a:ext cx="7000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Quantitative results</a:t>
            </a:r>
            <a:endParaRPr sz="2400" b="0" i="0" u="none" strike="noStrike" cap="none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44" name="Google Shape;444;p98"/>
          <p:cNvSpPr txBox="1"/>
          <p:nvPr/>
        </p:nvSpPr>
        <p:spPr>
          <a:xfrm>
            <a:off x="517675" y="1522550"/>
            <a:ext cx="2421300" cy="1477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Users find it generally easy to reach the repository overview page, but some experience is needed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" name="Grafico 1">
            <a:extLst>
              <a:ext uri="{FF2B5EF4-FFF2-40B4-BE49-F238E27FC236}">
                <a16:creationId xmlns:a16="http://schemas.microsoft.com/office/drawing/2014/main" id="{3D5E5C0D-3462-12C8-EDB6-A7F80B75495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65027433"/>
              </p:ext>
            </p:extLst>
          </p:nvPr>
        </p:nvGraphicFramePr>
        <p:xfrm>
          <a:off x="4852894" y="1010356"/>
          <a:ext cx="3650211" cy="30370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98"/>
          <p:cNvSpPr/>
          <p:nvPr/>
        </p:nvSpPr>
        <p:spPr>
          <a:xfrm>
            <a:off x="4212000" y="0"/>
            <a:ext cx="493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3" name="Google Shape;443;p98"/>
          <p:cNvSpPr txBox="1"/>
          <p:nvPr/>
        </p:nvSpPr>
        <p:spPr>
          <a:xfrm>
            <a:off x="517675" y="524350"/>
            <a:ext cx="7000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Quantitative results</a:t>
            </a:r>
            <a:endParaRPr sz="2400" b="0" i="0" u="none" strike="noStrike" cap="none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44" name="Google Shape;444;p98"/>
          <p:cNvSpPr txBox="1"/>
          <p:nvPr/>
        </p:nvSpPr>
        <p:spPr>
          <a:xfrm>
            <a:off x="517675" y="1522550"/>
            <a:ext cx="2421300" cy="1154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Users think that it’s not that easy for new users to familiarize with SCM.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" name="Grafico 1">
            <a:extLst>
              <a:ext uri="{FF2B5EF4-FFF2-40B4-BE49-F238E27FC236}">
                <a16:creationId xmlns:a16="http://schemas.microsoft.com/office/drawing/2014/main" id="{3D5E5C0D-3462-12C8-EDB6-A7F80B75495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95027909"/>
              </p:ext>
            </p:extLst>
          </p:nvPr>
        </p:nvGraphicFramePr>
        <p:xfrm>
          <a:off x="4852894" y="1010356"/>
          <a:ext cx="3650211" cy="30370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535187268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Google Recruitment 2018">
  <a:themeElements>
    <a:clrScheme name="Custom 1">
      <a:dk1>
        <a:srgbClr val="3B3F43"/>
      </a:dk1>
      <a:lt1>
        <a:srgbClr val="F0F3F4"/>
      </a:lt1>
      <a:dk2>
        <a:srgbClr val="5E6268"/>
      </a:dk2>
      <a:lt2>
        <a:srgbClr val="999FA6"/>
      </a:lt2>
      <a:accent1>
        <a:srgbClr val="4185F4"/>
      </a:accent1>
      <a:accent2>
        <a:srgbClr val="33A853"/>
      </a:accent2>
      <a:accent3>
        <a:srgbClr val="FABC05"/>
      </a:accent3>
      <a:accent4>
        <a:srgbClr val="E94335"/>
      </a:accent4>
      <a:accent5>
        <a:srgbClr val="1867D2"/>
      </a:accent5>
      <a:accent6>
        <a:srgbClr val="178037"/>
      </a:accent6>
      <a:hlink>
        <a:srgbClr val="4185F4"/>
      </a:hlink>
      <a:folHlink>
        <a:srgbClr val="C5221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</TotalTime>
  <Words>1246</Words>
  <Application>Microsoft Macintosh PowerPoint</Application>
  <PresentationFormat>Presentazione su schermo (16:9)</PresentationFormat>
  <Paragraphs>227</Paragraphs>
  <Slides>41</Slides>
  <Notes>40</Notes>
  <HiddenSlides>4</HiddenSlides>
  <MMClips>0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4</vt:i4>
      </vt:variant>
      <vt:variant>
        <vt:lpstr>Titoli diapositive</vt:lpstr>
      </vt:variant>
      <vt:variant>
        <vt:i4>41</vt:i4>
      </vt:variant>
    </vt:vector>
  </HeadingPairs>
  <TitlesOfParts>
    <vt:vector size="51" baseType="lpstr">
      <vt:lpstr>Open Sans SemiBold</vt:lpstr>
      <vt:lpstr>Calibri</vt:lpstr>
      <vt:lpstr>Google Sans</vt:lpstr>
      <vt:lpstr>Google Sans Medium</vt:lpstr>
      <vt:lpstr>Arial</vt:lpstr>
      <vt:lpstr>Open Sans</vt:lpstr>
      <vt:lpstr>Simple Light</vt:lpstr>
      <vt:lpstr>Simple Light</vt:lpstr>
      <vt:lpstr>Google Recruitment 2018</vt:lpstr>
      <vt:lpstr>Simple Light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cp:lastModifiedBy>Finiletti Simone</cp:lastModifiedBy>
  <cp:revision>3</cp:revision>
  <dcterms:modified xsi:type="dcterms:W3CDTF">2022-12-22T12:58:22Z</dcterms:modified>
</cp:coreProperties>
</file>